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4"/>
    <p:sldMasterId id="2147483735" r:id="rId5"/>
  </p:sldMasterIdLst>
  <p:notesMasterIdLst>
    <p:notesMasterId r:id="rId74"/>
  </p:notesMasterIdLst>
  <p:handoutMasterIdLst>
    <p:handoutMasterId r:id="rId75"/>
  </p:handoutMasterIdLst>
  <p:sldIdLst>
    <p:sldId id="265" r:id="rId6"/>
    <p:sldId id="892" r:id="rId7"/>
    <p:sldId id="977" r:id="rId8"/>
    <p:sldId id="999" r:id="rId9"/>
    <p:sldId id="1007" r:id="rId10"/>
    <p:sldId id="1016" r:id="rId11"/>
    <p:sldId id="1015" r:id="rId12"/>
    <p:sldId id="1014" r:id="rId13"/>
    <p:sldId id="1013" r:id="rId14"/>
    <p:sldId id="1012" r:id="rId15"/>
    <p:sldId id="1011" r:id="rId16"/>
    <p:sldId id="987" r:id="rId17"/>
    <p:sldId id="982" r:id="rId18"/>
    <p:sldId id="1017" r:id="rId19"/>
    <p:sldId id="1018" r:id="rId20"/>
    <p:sldId id="1019" r:id="rId21"/>
    <p:sldId id="1020" r:id="rId22"/>
    <p:sldId id="980" r:id="rId23"/>
    <p:sldId id="1021" r:id="rId24"/>
    <p:sldId id="1022" r:id="rId25"/>
    <p:sldId id="1023" r:id="rId26"/>
    <p:sldId id="1024" r:id="rId27"/>
    <p:sldId id="1029" r:id="rId28"/>
    <p:sldId id="1025" r:id="rId29"/>
    <p:sldId id="1028" r:id="rId30"/>
    <p:sldId id="1027" r:id="rId31"/>
    <p:sldId id="1040" r:id="rId32"/>
    <p:sldId id="1026" r:id="rId33"/>
    <p:sldId id="1039" r:id="rId34"/>
    <p:sldId id="1038" r:id="rId35"/>
    <p:sldId id="1037" r:id="rId36"/>
    <p:sldId id="1035" r:id="rId37"/>
    <p:sldId id="1036" r:id="rId38"/>
    <p:sldId id="1034" r:id="rId39"/>
    <p:sldId id="1033" r:id="rId40"/>
    <p:sldId id="1032" r:id="rId41"/>
    <p:sldId id="1031" r:id="rId42"/>
    <p:sldId id="1030" r:id="rId43"/>
    <p:sldId id="1042" r:id="rId44"/>
    <p:sldId id="1060" r:id="rId45"/>
    <p:sldId id="1041" r:id="rId46"/>
    <p:sldId id="1059" r:id="rId47"/>
    <p:sldId id="1058" r:id="rId48"/>
    <p:sldId id="1057" r:id="rId49"/>
    <p:sldId id="1056" r:id="rId50"/>
    <p:sldId id="1055" r:id="rId51"/>
    <p:sldId id="1054" r:id="rId52"/>
    <p:sldId id="1053" r:id="rId53"/>
    <p:sldId id="1052" r:id="rId54"/>
    <p:sldId id="1051" r:id="rId55"/>
    <p:sldId id="1050" r:id="rId56"/>
    <p:sldId id="1049" r:id="rId57"/>
    <p:sldId id="1048" r:id="rId58"/>
    <p:sldId id="1047" r:id="rId59"/>
    <p:sldId id="1046" r:id="rId60"/>
    <p:sldId id="1045" r:id="rId61"/>
    <p:sldId id="1061" r:id="rId62"/>
    <p:sldId id="1062" r:id="rId63"/>
    <p:sldId id="1063" r:id="rId64"/>
    <p:sldId id="1064" r:id="rId65"/>
    <p:sldId id="1065" r:id="rId66"/>
    <p:sldId id="1066" r:id="rId67"/>
    <p:sldId id="1072" r:id="rId68"/>
    <p:sldId id="1071" r:id="rId69"/>
    <p:sldId id="1070" r:id="rId70"/>
    <p:sldId id="1069" r:id="rId71"/>
    <p:sldId id="1067" r:id="rId72"/>
    <p:sldId id="998" r:id="rId73"/>
  </p:sldIdLst>
  <p:sldSz cx="9144000" cy="6858000" type="screen4x3"/>
  <p:notesSz cx="6807200" cy="9939338"/>
  <p:embeddedFontLst>
    <p:embeddedFont>
      <p:font typeface="Arial Unicode MS" panose="020B0600000101010101" charset="-127"/>
      <p:regular r:id="rId76"/>
    </p:embeddedFont>
    <p:embeddedFont>
      <p:font typeface="Arial Black" panose="020B0A04020102020204" pitchFamily="34" charset="0"/>
      <p:bold r:id="rId77"/>
    </p:embeddedFont>
    <p:embeddedFont>
      <p:font typeface="KoPub돋움체 Bold" panose="02020603020101020101" pitchFamily="18" charset="-127"/>
      <p:regular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buClr>
        <a:srgbClr val="FDB913"/>
      </a:buClr>
      <a:buSzPct val="100000"/>
      <a:buFont typeface="wingdings"/>
      <a:buChar char=""/>
      <a:defRPr lang="de-DE" sz="18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buClr>
        <a:srgbClr val="666666"/>
      </a:buClr>
      <a:buSzPct val="80000"/>
      <a:buFont typeface="Wingdings"/>
      <a:buChar char="n"/>
      <a:defRPr lang="de-DE" sz="14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buClr>
        <a:srgbClr val="666666"/>
      </a:buClr>
      <a:buSzPct val="80000"/>
      <a:buFont typeface="Arial"/>
      <a:buChar char=""/>
      <a:defRPr lang="de-DE"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buClr>
        <a:srgbClr val="666666"/>
      </a:buClr>
      <a:buSzPct val="80000"/>
      <a:buFont typeface="Arial"/>
      <a:buChar char=""/>
      <a:defRPr lang="de-DE" sz="10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F6733CE-7EFB-4C2F-B7B6-CAE1B4A6B376}">
          <p14:sldIdLst>
            <p14:sldId id="265"/>
            <p14:sldId id="892"/>
            <p14:sldId id="977"/>
            <p14:sldId id="999"/>
            <p14:sldId id="1007"/>
            <p14:sldId id="1016"/>
            <p14:sldId id="1015"/>
            <p14:sldId id="1014"/>
            <p14:sldId id="1013"/>
            <p14:sldId id="1012"/>
            <p14:sldId id="1011"/>
            <p14:sldId id="987"/>
            <p14:sldId id="982"/>
            <p14:sldId id="1017"/>
            <p14:sldId id="1018"/>
            <p14:sldId id="1019"/>
            <p14:sldId id="1020"/>
            <p14:sldId id="980"/>
            <p14:sldId id="1021"/>
            <p14:sldId id="1022"/>
            <p14:sldId id="1023"/>
            <p14:sldId id="1024"/>
            <p14:sldId id="1029"/>
            <p14:sldId id="1025"/>
            <p14:sldId id="1028"/>
            <p14:sldId id="1027"/>
            <p14:sldId id="1040"/>
            <p14:sldId id="1026"/>
            <p14:sldId id="1039"/>
            <p14:sldId id="1038"/>
            <p14:sldId id="1037"/>
            <p14:sldId id="1035"/>
            <p14:sldId id="1036"/>
            <p14:sldId id="1034"/>
            <p14:sldId id="1033"/>
            <p14:sldId id="1032"/>
            <p14:sldId id="1031"/>
            <p14:sldId id="1030"/>
            <p14:sldId id="1042"/>
            <p14:sldId id="1060"/>
            <p14:sldId id="1041"/>
            <p14:sldId id="1059"/>
            <p14:sldId id="1058"/>
            <p14:sldId id="1057"/>
            <p14:sldId id="1056"/>
            <p14:sldId id="1055"/>
            <p14:sldId id="1054"/>
            <p14:sldId id="1053"/>
            <p14:sldId id="1052"/>
            <p14:sldId id="1051"/>
            <p14:sldId id="1050"/>
            <p14:sldId id="1049"/>
            <p14:sldId id="1048"/>
            <p14:sldId id="1047"/>
            <p14:sldId id="1046"/>
            <p14:sldId id="1045"/>
            <p14:sldId id="1061"/>
            <p14:sldId id="1062"/>
            <p14:sldId id="1063"/>
            <p14:sldId id="1064"/>
            <p14:sldId id="1065"/>
            <p14:sldId id="1066"/>
            <p14:sldId id="1072"/>
            <p14:sldId id="1071"/>
            <p14:sldId id="1070"/>
            <p14:sldId id="1069"/>
            <p14:sldId id="1067"/>
            <p14:sldId id="9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5556">
          <p15:clr>
            <a:srgbClr val="A4A3A4"/>
          </p15:clr>
        </p15:guide>
        <p15:guide id="3" pos="20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0AB00"/>
    <a:srgbClr val="FFFF99"/>
    <a:srgbClr val="CCCCFF"/>
    <a:srgbClr val="C6EFCE"/>
    <a:srgbClr val="003283"/>
    <a:srgbClr val="666666"/>
    <a:srgbClr val="2B3F7B"/>
    <a:srgbClr val="9C277B"/>
    <a:srgbClr val="D465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6" autoAdjust="0"/>
    <p:restoredTop sz="87320" autoAdjust="0"/>
  </p:normalViewPr>
  <p:slideViewPr>
    <p:cSldViewPr snapToGrid="0" showGuides="1">
      <p:cViewPr varScale="1">
        <p:scale>
          <a:sx n="113" d="100"/>
          <a:sy n="113" d="100"/>
        </p:scale>
        <p:origin x="1536" y="108"/>
      </p:cViewPr>
      <p:guideLst>
        <p:guide orient="horz" pos="4319"/>
        <p:guide pos="5556"/>
        <p:guide pos="2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156" y="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font" Target="fonts/font1.fntdata"/><Relationship Id="rId8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font" Target="fonts/font3.fntdata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handoutMaster" Target="handoutMasters/handoutMaster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28708" y="9440646"/>
            <a:ext cx="2949786" cy="496967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r">
              <a:defRPr sz="1200"/>
            </a:lvl1pPr>
          </a:lstStyle>
          <a:p>
            <a:pPr algn="ctr"/>
            <a:fld id="{47855BD9-AF71-426C-9B9B-B0E52B88852E}" type="slidenum">
              <a:rPr lang="de-DE" sz="1000"/>
              <a:pPr algn="ctr"/>
              <a:t>‹#›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78231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0538" y="423863"/>
            <a:ext cx="5826125" cy="4370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9" tIns="45779" rIns="91559" bIns="45779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45041" y="5115447"/>
            <a:ext cx="5317120" cy="428189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35605" y="9690857"/>
            <a:ext cx="935991" cy="223220"/>
          </a:xfrm>
          <a:prstGeom prst="rect">
            <a:avLst/>
          </a:prstGeom>
        </p:spPr>
        <p:txBody>
          <a:bodyPr vert="horz" lIns="91559" tIns="45779" rIns="91559" bIns="45779" rtlCol="0" anchor="b"/>
          <a:lstStyle>
            <a:lvl1pPr algn="ctr">
              <a:defRPr sz="1000"/>
            </a:lvl1pPr>
          </a:lstStyle>
          <a:p>
            <a:fld id="{7D8C2C35-2B8A-446E-BEC0-FD36716C29AC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970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70000" indent="-180000" algn="l" defTabSz="914400" rtl="0" eaLnBrk="1" latinLnBrk="0" hangingPunct="1">
      <a:buClr>
        <a:schemeClr val="accent1"/>
      </a:buClr>
      <a:buSzPct val="100000"/>
      <a:buFont typeface="Wingdings" pitchFamily="2" charset="2"/>
      <a:buChar char="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49263" indent="-182563" algn="l" defTabSz="914400" rtl="0" eaLnBrk="1" latinLnBrk="0" hangingPunct="1">
      <a:buClr>
        <a:schemeClr val="accent2"/>
      </a:buClr>
      <a:buSzPct val="80000"/>
      <a:buFont typeface="Symbol" pitchFamily="18" charset="2"/>
      <a:buChar char="-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66738" indent="-133350" algn="l" defTabSz="914400" rtl="0" eaLnBrk="1" latinLnBrk="0" hangingPunct="1">
      <a:buClr>
        <a:schemeClr val="accent2"/>
      </a:buClr>
      <a:buFont typeface="Arial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/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/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/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8602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B06AE-E736-D04A-8EAC-2C0FDB5BD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C7A24608-05D3-4003-9B1D-731BA42016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722D0DD-24BD-9DDB-6C7B-518D68BFFD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D917AA0E-D338-9E73-07A3-012806290DB3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E37A836C-F7F6-9C35-7725-3184BBCFBC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C3735C91-6F7F-A148-FDC3-C580704269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882E4DFA-DC38-12CF-9F95-9ECA5544C8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55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/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/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/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678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/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/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/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2622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9F4D3-7A9F-E4D9-B611-38C966761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2293E8FF-2F02-2BAC-FDA3-F80C42FC36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94AE0FD-4FBB-A4D0-0882-54326CA062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70B223B5-81B7-0FA5-241F-36CE52B041B5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A77C78C7-38D9-EFAA-4421-99105FD02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2A91250B-5EFB-4E68-67C6-6A05D7A75B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CBBF71FA-ED2E-0548-0380-8C243954D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7276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B2E44-CEB6-9679-B0DE-5C1E760C7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96189C1A-8B15-EF11-FD8E-57F3C93943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E61B8FE4-69E4-59F2-ED7F-222DA3EB82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DDE23460-CCE2-A878-049D-EE23A0061EC9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F0BCD02E-DBE8-C572-760F-C9C8867E3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4A243F89-5F07-6B0C-51C9-941CA654FF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8DD5AE5A-B439-CF40-D11F-6381E622E8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742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A901-0FE5-2B5D-E069-B67CFC41C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F71BDEDA-DAF0-409F-A19A-A24DE6A4BD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7DC6B984-B11A-6EDC-FA7B-83E135D6B0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B0DA91D1-4760-A2E1-1D52-7B2319BB870C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8919AA74-B54C-E477-DA1A-C52AA65EF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EF684A6A-32B0-EA0B-508A-867E52199C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1DB88061-F91F-9E56-9B16-1F4EF31759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232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B648-B98E-BC18-EA9A-3208C60A7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D3EBE9AC-E7F5-4611-8DCB-3C7AF7A09D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FCCBA03F-78B9-61B5-F71E-CA129ED4C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2EC23126-664E-3D6F-6ABF-4BFA772AE974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4086E06F-6ADB-7E80-9F63-03974CF44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601A4BB7-87FC-7C59-3653-D9B3BBF3E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72F7686A-F9FC-416B-45D0-352ED4B23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382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/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/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/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10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232C7-BE78-C0A6-7568-E4FFE6CCE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D3A19FB6-7D17-677B-173E-CAB3E90924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194B502-B84B-4A8E-4EAA-4E27F053D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EE0DF2D4-1271-D5C6-4C4E-48E8A8FA5817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26EC0EEA-E58D-8723-A2E7-B60C9B3AE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F2C2BACE-2DCB-F292-59B7-8076D7DA0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245EB7A0-73C7-E76B-5767-8CDC2A667D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640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A6DE-98C8-4D44-1B63-A2C634F7A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18778294-DE83-18ED-AFBD-A7038D8275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6043CF09-807E-5BF4-FB1A-4381F3CB00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47CABDCF-0F04-9A67-FAD1-D906F05EE9A0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CC71A759-3FAB-629E-BED1-41997CBCE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679F9624-1463-EFC4-EB18-7F09A6AFFF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452CAEAF-83AF-12BB-87B6-2A2B93EE85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029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/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/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/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4597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119B0-EE97-F7DF-E6CB-80D10BA5D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B273B273-3E17-C9A5-8747-A251B76653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B35B942E-35FB-B3E2-FF35-577D4E876D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F66BAFE7-A083-89AC-94E7-F494B65A4124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10749515-CB47-87A2-6E26-A3A85AED4C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057B7201-69F9-794E-C8BB-C1AB2E3FE3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4547CACF-8A79-34EB-AAE2-B0E28E432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7100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CC497-0834-F7BC-FA73-2DFDE8132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7C5DB7D4-5654-3697-EF7E-BB1A1006D1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B5C25763-61E0-366E-F519-EAF207DE0E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B3F03F54-6C7C-2E2B-3FD6-32AC7B19B36D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58FD5B91-FC52-4FDB-45AE-5A2562286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ADD1E4EC-D4DE-A490-3732-C76BBA1E95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046124BF-2808-71D9-2923-44245E4D41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3794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8D596-5D59-6D14-438F-8CC19A017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C96D504B-09B9-D8C6-A4F9-2D54119F19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105A83AC-95D4-5BE2-122C-609487A5C1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19709D95-E7FE-966B-A5DB-7EC98987A5B3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D00BBEB0-B7B8-29B5-CDD2-2D6A90AAB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DF48E095-9E49-2E41-74B0-2606937876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66C4EE7C-8B1F-516D-BBF6-A80921C12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3756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06951-3575-C0BC-AB6E-A14953B39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A67DAEA8-9985-2A94-250A-ED736B1E8E1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957206FA-48A0-764E-A4D4-4A9ED96EEC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AE4F1FEE-B685-D63A-A705-19365C80E2DA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3AA6EFF5-248F-12D3-25FF-1E9C8D883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A9B87EB7-0363-A669-695C-3345247D3C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13980465-898C-FF63-1C78-4453D9B399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6869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E83ED-84AF-B9A6-7D1F-B0C2E24F8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9380A266-B692-E2EF-A5EA-3374174301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6F5B967-87C8-22C3-8EAA-1B9A8656DB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7B75C9FF-092C-9B95-2D0B-523BB5FB22FF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611E9D0F-A51C-A70E-A165-729921ECD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14750C49-F914-AD4F-FB76-EE2465784A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DD94D240-A41B-44AC-6ED9-56BD7BF9B5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13567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11FC5-2FC0-436F-5DFB-6AE120285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B19419D5-66E7-A473-DC32-AF2F847CDC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C0170091-FA1E-E199-49E5-C02CEB69B9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0B66C530-B39B-04B0-C0D7-A1401F67111F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51FA09FA-4B70-D282-6CEC-F8BEFAEF0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A1A76A3A-CF2E-D543-20EB-F141110E26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DB561A29-9BCA-76A0-4B27-52DB66D39E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3671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A79B1-CC79-CB49-E5F1-3697FA83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151EAAEA-1ECA-1FCD-5E74-442E9CD18A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AB8083A-D8AF-7A3D-E514-02BF48768D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0608CE0A-1211-BA61-A5B8-D041C3B8F83B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74AD86AB-4AF3-E76B-4DDA-B814EA948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E41269EC-5E6C-802B-C2A3-A8FE729B5B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54DBD01A-0181-6F33-4DF4-32DA2C36C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22737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A5CE7-FA26-0AF9-0551-FF4D83EF9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385461D1-824D-D634-367A-D45A33FB84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7C4CE173-C19E-20E4-7609-615481516C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0C82AD27-51BD-64EE-AA39-26801834155F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C2211FDE-3CE5-B61E-0C37-074AAD1F1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71EE32E4-937D-5248-480F-B8984BAAF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2F92B2F9-78F0-5D58-22B3-B68E01B211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55462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D43CD-8725-B153-A1C1-87A1E9782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D1A9488B-523F-974C-E1A8-768166ABD8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63E3DA0D-5B3A-71ED-AD73-11F1136FBF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E4FFFD02-FB3B-23F3-F029-14B95F326C8E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15C2B542-73D4-8749-CC18-29522938B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6893773C-D35D-CF2A-6710-2F45E09F88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F0C92F3E-0612-2536-167C-1440451AEA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9634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D0CB1-8963-03DD-0ADF-AC1E112AE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E0CC33CD-D6F8-F159-9ABC-87B2BCC653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53A1913-CE43-1317-61C8-63B7D8C535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F38C36F0-161A-14D4-C0C8-46B5DDD0A4D9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09C356F1-3EB7-939A-B3C5-E6F7E4950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F5C42A8F-2937-4B65-7B3B-46BE2B03C4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C08CD569-F247-3560-8E4D-2AF811A0C0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233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BD4C6-AAD9-E38D-C557-5C0AB36A8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9E5924F2-3E48-952D-81DC-CFDBC95EA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0FEE3485-39E8-94BB-6FA7-BD44F0844D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79BDA858-5848-4C5F-E934-27EAA3971EC5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0D414CD1-4F3C-794B-0A6A-8F12298A5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22C80470-9619-5A7F-493C-86B0AE098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3C4B4693-D88C-5A08-E5AB-8D953CD199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14069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98E41-6382-606B-DCD1-999752D52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B545D559-20FD-8448-D7A9-C37564567B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4C480B3-AED7-678F-C310-C6EAB91112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41FBE372-31BD-05B2-B134-4DC9EE20C172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805BB8AD-4CFD-7380-5692-0D034C1B5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6246F2DA-4C3D-6E3E-3A3E-A391C054B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2410A628-B19B-953A-DF05-927F5DD3D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9903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7655F-CF62-30B8-7239-FFB5E2E84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0B75FEB1-AA21-668B-18F3-8C24730CF1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40F4748-7D83-9930-4624-6599DFB0BF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F551AD0A-0224-289D-5B8A-F500A5F587DB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8C59CA7B-0182-9072-9300-078545A0F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2B08F815-F879-96E9-A7C0-4ABB14CC08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D32286F1-DBF5-B835-8795-EB1C63CBC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9334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F3A1E-8FA1-D1F3-D977-930291B78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2FF4A25F-629A-EA62-7B21-4AB99F48F8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A890DED6-82A3-7695-2814-5D326E373D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DF78B250-5650-D81B-B977-20165E555819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AF099A25-4F8E-7309-D44A-28190E30E8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80FE51E4-E08F-689B-D92C-67EF0FB057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BC5D792E-E3AC-E259-01C7-FDA4837C1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90194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70594E-A478-D6C0-C495-BC5B2C892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A6D52838-3B57-00DB-0686-262C86641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3335F525-482F-0DE6-C60E-C5FD4339A4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12B55257-68B5-47C6-39E8-AACB5423FC23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83144131-2B3A-BB9E-9351-95A77FF32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7B2CC305-CDC8-8C98-D17D-1A6FEDFFE2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84F491B3-059C-BD11-C7E3-325B07D45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5615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B8B5E-E745-3AF1-4EAB-16C6DDA6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6020474B-75FF-91B6-BAE8-586F212E9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C23C5B8-764B-58F2-763C-28CB1CD430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B55F3316-96D5-6F99-0E1C-FD7EFA7A3DC6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A9889289-455F-FD26-C780-D493D5191C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D13A56A2-6755-B010-C404-400AE173CC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980028DC-1DD2-0A14-9864-42E30569E5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2189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F1005-6775-ED36-DDC3-9963BE97E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E672761A-CA91-AFB7-8859-47B5FDD50A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44E4C8D-401B-DCFD-072C-7A42B5E529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53EA9FA6-7F4C-028E-7148-380563F2FC0E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B6CCD91E-BD3D-33B4-5451-73BC0BD45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DFB539B8-504C-C62C-4C1B-D87F81858E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CAF01481-B280-D220-FE54-D315F4ACC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973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7896F-6B0A-4273-C8B8-7EA47D972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045EFCF9-F511-5829-4F17-5468B58CD6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CB0DB305-D351-6662-0203-A0B1350AC4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930EA253-1B50-DB19-4399-0B46D9702F87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C4B66C22-CD17-5A64-DA4B-CC470BF3B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95C76430-5230-299C-317C-068DC421E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1EB784E9-7E1B-D136-B218-5763BC5081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29291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E9A3-4E39-0D6E-FBED-1D37DF4D1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0AC1BB89-7817-D95C-097A-76AF70D4F2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5BE87140-94E1-6ED0-4B41-DE6E91882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A6DEC71A-B6D1-68A6-DF37-33A3E8A4B208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D046C4BD-CE3D-A297-55AA-98BF460A49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D676FE03-FA79-C04C-D75D-073BF34EE1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CC9D169D-F602-49BB-9B09-C61E0FB27E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47798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F0D28-7DF3-8F24-8831-D1FE810E1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ADDDB42A-9DB9-4D70-86EB-23A905D8FA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62BC4BDF-4E1D-51E7-7A53-439D7D00F6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FE20AEEF-A4DB-8729-EA8C-F75B1597464F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E53731BF-B007-97D1-702A-0F10CA96F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F01AD5DA-9A4F-C7D5-DCB9-AC196C0D52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EB00168D-5C7A-F945-9087-AFE724FAD6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05311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7ED59-1953-D17D-558E-84D657498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BEA2FCE8-F39C-EF7D-77E6-9918CC2767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3545A49A-3F32-C1B8-4DF2-91BECD9568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BE7CD45F-AB93-C245-4011-8ED7713DE864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EAEA0F1D-4FC0-AC33-1BEE-BF55F7001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5D0F9748-E901-FE1E-69BF-7C6B889AC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4CE0BA14-7F14-DE43-83B1-914111FA7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60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64302-179D-89DB-CABB-A7E83EB74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FBC58481-F3E6-A59C-FAE9-6CD68AAAC0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5BB0C11C-619D-FE08-FD7D-CBDC5216C2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8DB07C57-4BB4-3E93-6906-8B007C001CD3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D002BAAC-8225-D657-3486-D11CB2D00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3E865982-63A9-79BB-1A6F-2650E944E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F5FE5275-62A6-55D9-F222-0F847D9BB8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2771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B5AE6-F4DF-1299-A5FE-AEB550E37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BD6D029B-09D0-BAE0-D7AD-FD6BCB72D5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0D7FFB8-7884-0011-1289-A875C4C009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C94EA97E-99F7-937D-E7EB-5811B1599FFF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DAE1350A-DB1F-E032-49EA-F66E75D5D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2E7F9644-E011-94CC-FE10-138EFEEFE6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860311F5-7D7F-6279-ECBC-29FF8630F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99809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6425D-C765-2A07-9125-831939C19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AC89F07C-BEAF-7BD4-FF89-970FB93C94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C74E3E44-8C2D-1D51-780D-B5A6B22B6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580BE921-E393-AFC1-0527-EC474971C8A1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76E8C70D-9C43-7D98-9F0E-D4F1FBF9A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2214C816-17C1-972C-8C87-130BDD7F2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D74762EA-EAD4-8A03-CFD0-47B020F7C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93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0E185-5BD5-6F6D-7F3D-B33C95D21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386FE0DC-7652-C979-05CE-D177CE3311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0E8BEB2D-C1A2-442E-DAB1-F647E979D5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BD8CBE32-CE61-5A23-4B5B-356BA72AFE48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B5806F05-04FB-7402-7497-F49D10B6CA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B00F2FFA-AB34-4EEB-28CB-6D27A54CDB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CD7ED5E0-604E-AE20-C601-A3C27162A0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73427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07593-D698-3499-D0E7-30CB3FB06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EA4611E8-866D-ABB2-B21B-ABB32503EF1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3B63E640-5FCF-80A9-D1AB-92B75518C2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B9FFFCB9-EAF0-F04D-E2A5-C60C75DDA752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64FF92D2-3D7B-A8A1-76FD-81EBF173A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C1AA5F84-9690-0CEB-4883-457C2875B3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E718D720-11AC-5380-A53D-F704174E37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3301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8DE82-7747-241C-211D-C7E15897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F95F1969-A276-C14F-ECDB-98403A29C6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1808BC11-77DC-6E4D-5E2B-729B07B9AA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74D665D9-4158-D8DA-FF33-7DFABBE52AFC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F3E05554-5D0F-6C6E-A501-60EC5E4FA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9AE160BB-4EDA-255C-2A3C-249D6F4946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EC98C7B7-DE45-658C-74D9-D6605091E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42552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F19F9-F333-0FD9-2ADF-990093E62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DC4E0C07-6F25-0022-C9A6-6E63F8A811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8B2C4CDE-450F-F7FD-25E9-810DE903EE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02E6B4FD-78F5-FC71-DB0B-89FD9BBC3AE6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B22754BD-71E3-85F4-514A-B230B524D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96096102-7E3B-0AA3-E5BE-C456DD29E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082D54D4-8F75-A9CE-314D-42CCCFD1A0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1512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DBBB8-B1D6-564A-8AAC-E2B2A351B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DCA0C871-3D28-0EDC-C736-A7BB7DD6EA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52BD3CC9-327C-14D9-DA5C-F62E4253C1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E50569FA-1CC6-F3FE-F157-F66C90AAFB64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C9F6FA08-F341-D6DB-56E5-0B7A47FA87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59E1E3AE-55C3-B281-B0D3-F094D5496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CC38C69B-194D-96F7-ECE1-7E732D0807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79059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7B61-6B91-82D0-3108-E2157B874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2A190762-8193-16CF-2DDA-33BBF9732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F0E3AC64-C6B6-C21F-C178-C8D2FB48BC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46693CF9-C3F7-CD96-BCFD-BEAAE655168E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5024F204-811F-96FE-0D21-5BA56A1BDD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DCED94D1-222E-0E02-DA0A-D8121AA8D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0D948485-D6B9-975D-C9CD-DF08F7EA4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5815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23A9E-40B4-6C3C-D6E7-F52AF1016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86B324FB-0A89-7A69-8B9D-C8C69181BA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E21F0E6-F618-3DBC-0AA1-79913E7163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17034BBD-90F4-1EDF-2664-C0A09AE0FA0E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2DEDF646-85CF-C06C-548C-68D5F466D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C2447A2E-45C5-0434-21DA-37C82EB150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B2E3E627-C222-5D43-01DB-92D6A9034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687313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7EDA9-59A4-7787-7447-5A47BEEC6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90A2DB2E-932C-2648-1B16-F3DFE7CDD8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BC09B389-FBD9-3CE1-E16D-944E1C1BF8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945C0C50-6FF0-D3CF-1CBD-8A97DBC2C4DF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8B0FB0B6-64BB-1776-D167-144D252E7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F4875D63-0E5F-0FE7-055A-E742B0D90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3F485708-F39C-B618-ED64-80CCDFB099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8743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36F02-84E8-583B-458A-8A7806FE5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30870EDA-A977-3193-1B04-0A7E61A835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C3372582-D988-E21B-BAD3-DD753A18C1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E39BA42E-C9F9-DA87-F1A4-EB30C01CDE1E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7EC3B119-914E-2BCC-EA01-A2F36ADDB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694431BD-3148-3F3B-F1E4-8DD04A2968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5F99150C-838B-49BB-B624-8FBDFDD1BE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1134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29C49F-88C4-AD84-E652-33D9123D9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5412A0C9-C308-EFE8-987B-09E035C3B9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918A2FC0-F857-14BE-92FC-202D7DB62D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5AFC2EF5-D91B-5712-25BA-70D04CCEE070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53E7139D-2939-3F64-2913-609100DB5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549CE7E5-E856-99CE-9598-14B27F8BBA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674F15FA-2DD6-DD50-4BC3-0D9189EB6C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9426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7D27-0D81-7DBD-164F-A782810C6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AE5E76B1-3AA7-F87B-21C2-EAF1B81C68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0C6F2CBA-82CB-7D94-11D6-6AC7F93164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2FCE7AE1-A5E5-7CE8-0787-2AEBB8384AF5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F13A9B8E-FA62-726A-87CD-7B5FE71E0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AED75B5B-DEFA-4DBB-8152-72354E23A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E1793925-7207-9BCE-79A2-6AFF870180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6823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E35BD-E761-B747-70F8-08F91C150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C309C9CF-4DAA-B5B8-E2C7-8AE1CCF370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234B444E-8D6A-0F85-3DF4-26B5149DF9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F838A54C-D3B2-20E3-C31C-19E5376AAD67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A4CC6BFF-5060-29F4-EA49-0482A0584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9ADF1FF5-6FC2-5C04-C764-5839894EAC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D1824DC6-7FFB-3514-0ACE-7B8A140826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2259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E79B4-A6CB-5E91-1737-FAB4A562F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F505F601-D47D-AB38-17DB-2E87309F01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E3679F95-8AAA-2543-7FB9-CD79FCEC2C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21E2C4D8-D161-C8E2-97CA-13996D42241E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CF709AED-0033-6821-02DD-EB644A251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E236AA42-6802-3836-6071-562772F9D2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FD7976AF-CC4E-49C0-0D30-5CEC442495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74990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3C465-836A-1A81-41A2-0F4EA448D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82825BC9-FE81-9EB9-A7E9-0592CF1FBA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42D72567-F26B-4809-3074-888A009B63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04BC1E64-AF8C-3338-ADD3-A9A06434E547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3D6D5D54-DA8A-2470-EDF9-1748E709F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2B45882D-A2AC-F397-27E4-04C8C263BF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3E4212B3-5CB4-A105-8ABB-AE444CB2F5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55283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DB2AB-7BCB-B689-73B0-559C4AF51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2EF82A11-7D77-543C-CE57-4D9574A804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966ABFEA-5BB3-4C35-967A-35D8B7E5DD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DFE57ACA-E31D-E846-B633-AAC115B5DAE6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12BD3C3D-B083-BC02-C7C3-6C155DF107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549870DB-9E59-B162-CE28-109C95894A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FD773844-8291-110B-8FA2-BA7B16B925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50617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C7DFD-2E94-4977-B0D0-15CBD2C1F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08F00A4A-2DD7-F90F-439A-7025C1D483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E2705026-7B69-78CF-44B4-6769F65A6A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A1C6C2C4-0F9D-2E4B-E66B-868ADE38003A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4721A6B0-9A43-C6EB-51B6-D9F9039D4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1126621D-3592-0571-C561-C9A95601A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8012F0F2-597B-5BF7-785C-62C9293605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39286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D7FC9-2BBD-FF3D-E3BF-B8B2162B2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0E93EF7F-2C8D-743B-7567-086E0F0077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04E6FEAC-E9E6-A36A-36E8-F6FFAC6E76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651BB7C7-5713-92FA-C0C7-68D767D52635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DBBFAED3-BDFB-39B5-8792-F92217B198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19FE7ED8-653F-63F3-0195-A073BDD868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15519320-68F6-4EBF-1722-BA27E9DE9B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28998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24391-1487-8189-2C8F-52E7C55A1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D6A3C977-6218-6ED0-845D-7CA2E83366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BB1CDA14-7920-1F41-7DBF-DCF1B85D2A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72AB54B3-4E37-E7F9-5539-4A77F1BD2470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34E4A087-9E11-AFE0-8265-0CF987692D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7DA1A6F7-2217-298E-A231-B429E0329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3228DB49-680D-891C-4ACD-108BF6F63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1039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03EB1-6DA2-2EFE-6D86-3FF789292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1A38DBC1-E2F0-6A22-132A-62EBCB75A0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F95A622D-E4C7-8F39-EFBF-1603268873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4EEEFDD2-6E8A-8D77-2CAA-FFC3EE0767DE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E2A15F39-E49D-EAFB-21EA-9992F79A8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2632D2AE-CF3F-36F8-4E35-043C190BA3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0B03B380-5B9D-2A53-AC16-1594CB5996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264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28637-DDAF-9178-6E54-6C7347D95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2B72213F-C6BB-48EF-6908-AEACF29E16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7FEDCB2B-1735-357F-6F30-7656C8AE52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46EBF031-5BC2-7F3B-5CBA-F6E4F27C9B0C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E148CAB2-745F-5756-1C9E-2907850C78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1E781148-152E-8F56-D672-B16212D171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AA1FD41F-77D9-27FC-44BA-9908F5BF4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5864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5F3B9-9AF2-95C6-BF8C-252C19C70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FB68B2DB-AD42-7C8D-58F1-C952C8A22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AFCF37FA-42C1-42CD-FE42-357E4B785B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079A5626-8D65-46D2-CB7B-E0BB4391CF00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78E94DB1-12BB-C185-F24A-97CD32608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F84E356D-8F1F-E9DC-568A-EB3266D007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745A06CB-E18B-DDC3-2DCE-05496D7D7B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305359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37F54-9806-654E-3FB5-B81F289E9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E5338B10-C9B1-53EC-FB77-1BD7F68A5D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73D0C97D-D19F-1C22-C2F2-F0B180C54E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512F702E-5679-5CBA-7421-B51D16EAE0C8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5AB7892D-EADA-D8B8-4BE3-AB862567A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E93E0A80-EA20-7317-DAC0-9B9E934963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8E3885AE-4B94-19DD-7A5A-F4B794CAA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7945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74FDB-AB5D-9A6F-DF14-1F35EDC2E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9E313BD2-0F3B-3DA7-03E0-8A849D085B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1760D06A-BEED-6ACF-C76E-1422A7CAFB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46334B42-98F1-90E8-2A57-D5F429D9BCED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EB35CCAE-982E-A436-29C0-1D68DB6518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F645DFEC-3C3C-F5B4-E539-B5311E257A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EBF59C5B-9780-B59E-C189-BA246EEA3A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02584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2CDF7-B188-281E-1FED-F59586EC7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8305BF61-14C6-1F64-613A-CED3CFFC1F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A0611AB9-B290-BDF2-CD7D-AC3E60F9AE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F48214CC-1A48-9643-8045-9CB05D8A1E4D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647BBC25-5DF6-36DA-6011-39FEFEAEA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677FEC00-28D5-64FD-0CDC-3D8FBE3F51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B70D59DD-F2BD-4E5B-BA6D-F339940800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78306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1F45F-3509-949D-F355-0CD996243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D1D9F45E-3825-DD3D-D5FE-72910C00DC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BFD76650-B52F-B0A5-BC11-04DF031EAB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D7F0A39D-57D2-E26A-1776-D2BCF33F06DD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B335BF1A-8F00-EB29-EAE9-CE59C56D1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6332B39C-018F-B512-B939-04BA1E62D9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EC8E7820-FAA7-C9BE-8BF0-FD5253BAE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854850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83E0F-76CC-20DC-2B15-22626F3AF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A0CEEF89-4E9D-F631-411D-F982CC8667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AA17371E-8AC0-FE2A-ECAD-2E7B51514E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95D5E8B9-9EB4-3E33-7725-DFD66AACC7B9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718851B9-815F-D5AE-4A4B-8B9A7DBDC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ED38BD67-1DD2-6043-B5F3-2104E241D1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6D401D5B-8400-20F8-F27C-30B01EACC1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15768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196BE-A640-E879-A01C-3E8AE7857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206DB821-B6DC-DE25-A380-637FD320D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9F48A365-EF69-F4FE-B099-D8153B82B3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EB440EF4-B33D-DCE4-F389-510A9BE504DC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95752090-F586-21EA-2D39-E28CDEE33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B860ED9C-C532-FC25-1E9D-06F4F54DF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D900F3DD-783F-46FD-93D8-223E305A7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34569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/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/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/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/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82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75ABD-697D-B53B-B013-657E6D1CD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E7A3EC55-DD76-C638-56DC-EBCD2F5601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5ABB7F6D-5B26-9E21-5E75-B4A0BBE67A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FF8E1E18-4C96-4BA7-E9E7-EE6EB33F0F6B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B91904B2-5F58-C908-1AC5-84B3B7B36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5BD83536-24A6-D49E-9AF9-F8714B1EE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BE3EAED0-0A6F-FE2A-CA64-13F0FC414B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235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82F4D-6642-29A1-BBF3-037B373A9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5B54B30A-97A9-B3A5-36DA-181536C236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98185EC2-A63A-A256-A13F-64CD7A4DF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594E821E-96B6-EBDC-673E-C8425C3B9B99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38E72F49-32F5-0F1D-25A4-B4C644E38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5EE3A301-8EA5-CB98-1286-3D63D79350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D6F7D6B2-9380-5BAC-68D4-DDEA0B79E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48520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4A498-092C-9F35-3D47-339447FEA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3C3D5B47-F60C-DC5E-FB07-7FAC3FAF58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7">
            <a:extLst>
              <a:ext uri="{FF2B5EF4-FFF2-40B4-BE49-F238E27FC236}">
                <a16:creationId xmlns:a16="http://schemas.microsoft.com/office/drawing/2014/main" id="{1ED35C87-D05A-9882-AAC2-665AC7999A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/>
            <a:endParaRPr lang="ko-KR" altLang="ko-KR"/>
          </a:p>
        </p:txBody>
      </p:sp>
      <p:grpSp>
        <p:nvGrpSpPr>
          <p:cNvPr id="30724" name="Group 14">
            <a:extLst>
              <a:ext uri="{FF2B5EF4-FFF2-40B4-BE49-F238E27FC236}">
                <a16:creationId xmlns:a16="http://schemas.microsoft.com/office/drawing/2014/main" id="{C7D08E2D-295E-7271-92D2-C9501A760EFE}"/>
              </a:ext>
            </a:extLst>
          </p:cNvPr>
          <p:cNvGrpSpPr>
            <a:grpSpLocks/>
          </p:cNvGrpSpPr>
          <p:nvPr/>
        </p:nvGrpSpPr>
        <p:grpSpPr bwMode="auto">
          <a:xfrm>
            <a:off x="472148" y="176438"/>
            <a:ext cx="5932852" cy="666013"/>
            <a:chOff x="300" y="102"/>
            <a:chExt cx="3765" cy="386"/>
          </a:xfrm>
        </p:grpSpPr>
        <p:sp>
          <p:nvSpPr>
            <p:cNvPr id="30725" name="Rectangle 13">
              <a:extLst>
                <a:ext uri="{FF2B5EF4-FFF2-40B4-BE49-F238E27FC236}">
                  <a16:creationId xmlns:a16="http://schemas.microsoft.com/office/drawing/2014/main" id="{3115CC0B-AC51-2F8F-C120-7AB533C6D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102"/>
              <a:ext cx="3765" cy="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30726" name="Line 4">
              <a:extLst>
                <a:ext uri="{FF2B5EF4-FFF2-40B4-BE49-F238E27FC236}">
                  <a16:creationId xmlns:a16="http://schemas.microsoft.com/office/drawing/2014/main" id="{32F786EE-ED14-FD3D-5D2E-3852A9E15D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" y="451"/>
              <a:ext cx="3515" cy="0"/>
            </a:xfrm>
            <a:prstGeom prst="line">
              <a:avLst/>
            </a:prstGeom>
            <a:noFill/>
            <a:ln w="9525">
              <a:solidFill>
                <a:srgbClr val="3333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727" name="Text Box 5">
              <a:extLst>
                <a:ext uri="{FF2B5EF4-FFF2-40B4-BE49-F238E27FC236}">
                  <a16:creationId xmlns:a16="http://schemas.microsoft.com/office/drawing/2014/main" id="{44DAEBC8-1736-E596-DA4F-DA2CB0A2C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9" y="324"/>
              <a:ext cx="2157" cy="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1pPr>
              <a:lvl2pPr marL="742950" indent="-28575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2pPr>
              <a:lvl3pPr marL="11430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3pPr>
              <a:lvl4pPr marL="16002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4pPr>
              <a:lvl5pPr marL="2057400" indent="-228600" eaLnBrk="0" hangingPunct="0"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900">
                  <a:solidFill>
                    <a:schemeClr val="tx1"/>
                  </a:solidFill>
                  <a:latin typeface="나눔고딕" pitchFamily="50" charset="-127"/>
                  <a:ea typeface="나눔고딕" pitchFamily="50" charset="-127"/>
                </a:defRPr>
              </a:lvl9pPr>
            </a:lstStyle>
            <a:p>
              <a:pPr algn="r" eaLnBrk="1" hangingPunct="1">
                <a:spcBef>
                  <a:spcPct val="50000"/>
                </a:spcBef>
                <a:buFont typeface="Wingdings" pitchFamily="2" charset="2"/>
                <a:buNone/>
              </a:pPr>
              <a:r>
                <a:rPr lang="en-US" altLang="ko-KR" sz="900"/>
                <a:t>Chapter 1. </a:t>
              </a:r>
              <a:r>
                <a:rPr lang="ko-KR" altLang="en-US" sz="900"/>
                <a:t>데이터베이스 개요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962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- sho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324000" y="-1"/>
            <a:ext cx="8496000" cy="214312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4001" y="324000"/>
            <a:ext cx="8280000" cy="738000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pic>
        <p:nvPicPr>
          <p:cNvPr id="4" name="Picture 3" descr="SAP_grad_R_pref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5" y="6081717"/>
            <a:ext cx="916953" cy="45402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gray">
          <a:xfrm>
            <a:off x="324000" y="0"/>
            <a:ext cx="8496000" cy="1620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14001" y="1499874"/>
            <a:ext cx="6840000" cy="492443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 b="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Speaker’s Name/Department (delete if not needed)</a:t>
            </a:r>
            <a:br>
              <a:rPr lang="en-US" dirty="0"/>
            </a:br>
            <a:r>
              <a:rPr lang="en-US" dirty="0"/>
              <a:t>Month 00, 2011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1" y="1690687"/>
            <a:ext cx="8494713" cy="43910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1691999"/>
            <a:ext cx="4165200" cy="439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54800" y="1691999"/>
            <a:ext cx="4165200" cy="439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: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4000" y="324000"/>
            <a:ext cx="8496000" cy="756000"/>
          </a:xfrm>
        </p:spPr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1" y="1691999"/>
            <a:ext cx="2721600" cy="439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98401" y="1691999"/>
            <a:ext cx="2721600" cy="439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3220725" y="1691999"/>
            <a:ext cx="2721600" cy="439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th pictur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de-DE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gray">
          <a:xfrm>
            <a:off x="5745600" y="1690688"/>
            <a:ext cx="3078000" cy="4391025"/>
          </a:xfrm>
          <a:solidFill>
            <a:schemeClr val="bg1">
              <a:lumMod val="95000"/>
            </a:schemeClr>
          </a:solidFill>
        </p:spPr>
        <p:txBody>
          <a:bodyPr tIns="1296000" anchor="t" anchorCtr="0"/>
          <a:lstStyle>
            <a:lvl1pPr algn="ctr">
              <a:defRPr b="0"/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24000" y="1690688"/>
            <a:ext cx="5238000" cy="4391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th picture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de-DE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gray">
          <a:xfrm>
            <a:off x="4654800" y="1692000"/>
            <a:ext cx="4165200" cy="4392000"/>
          </a:xfrm>
          <a:solidFill>
            <a:schemeClr val="bg1">
              <a:lumMod val="95000"/>
            </a:schemeClr>
          </a:solidFill>
        </p:spPr>
        <p:txBody>
          <a:bodyPr vert="horz" lIns="0" tIns="1296000" rIns="0" bIns="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1620"/>
              </a:spcBef>
              <a:buClr>
                <a:schemeClr val="accent1"/>
              </a:buClr>
              <a:buSzPct val="80000"/>
              <a:buFontTx/>
              <a:buNone/>
              <a:defRPr lang="de-DE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24000" y="1692000"/>
            <a:ext cx="4165200" cy="439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with picture righ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de-DE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gray">
          <a:xfrm>
            <a:off x="3575304" y="1692000"/>
            <a:ext cx="5238000" cy="4392000"/>
          </a:xfrm>
          <a:solidFill>
            <a:schemeClr val="bg1">
              <a:lumMod val="95000"/>
            </a:schemeClr>
          </a:solidFill>
        </p:spPr>
        <p:txBody>
          <a:bodyPr vert="horz" lIns="0" tIns="1296000" rIns="0" bIns="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1620"/>
              </a:spcBef>
              <a:buClr>
                <a:schemeClr val="accent1"/>
              </a:buClr>
              <a:buSzPct val="80000"/>
              <a:buFontTx/>
              <a:buNone/>
              <a:defRPr lang="de-DE" sz="1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324000" y="1692000"/>
            <a:ext cx="3078000" cy="439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with picture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1690688"/>
            <a:ext cx="4165200" cy="172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654800" y="1690688"/>
            <a:ext cx="4165200" cy="172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/>
          </p:nvPr>
        </p:nvSpPr>
        <p:spPr bwMode="gray">
          <a:xfrm>
            <a:off x="324000" y="3573494"/>
            <a:ext cx="4165200" cy="2508223"/>
          </a:xfrm>
          <a:solidFill>
            <a:schemeClr val="bg1">
              <a:lumMod val="95000"/>
            </a:schemeClr>
          </a:solidFill>
        </p:spPr>
        <p:txBody>
          <a:bodyPr tIns="504000" anchor="t" anchorCtr="0"/>
          <a:lstStyle>
            <a:lvl1pPr algn="ctr">
              <a:defRPr b="0"/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/>
          </p:nvPr>
        </p:nvSpPr>
        <p:spPr bwMode="gray">
          <a:xfrm>
            <a:off x="4654800" y="3573494"/>
            <a:ext cx="4165200" cy="2508223"/>
          </a:xfrm>
          <a:solidFill>
            <a:schemeClr val="bg1">
              <a:lumMod val="95000"/>
            </a:schemeClr>
          </a:solidFill>
        </p:spPr>
        <p:txBody>
          <a:bodyPr tIns="504000" anchor="t" anchorCtr="0"/>
          <a:lstStyle>
            <a:lvl1pPr algn="ctr">
              <a:defRPr b="0"/>
            </a:lvl1pPr>
          </a:lstStyle>
          <a:p>
            <a:r>
              <a:rPr lang="en-US" dirty="0"/>
              <a:t>Click icon to add picture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27024" y="1690688"/>
            <a:ext cx="8493125" cy="439578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/>
              <a:t>Click to add content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Insert page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Pan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Discussion panel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1" y="1692000"/>
            <a:ext cx="8494713" cy="2816156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/>
            </a:lvl1pPr>
          </a:lstStyle>
          <a:p>
            <a:r>
              <a:rPr lang="en-US" dirty="0"/>
              <a:t>Title of discussion panel</a:t>
            </a:r>
          </a:p>
          <a:p>
            <a:r>
              <a:rPr lang="en-US" b="0" dirty="0"/>
              <a:t>Speaker Name, Company 1</a:t>
            </a:r>
          </a:p>
          <a:p>
            <a:r>
              <a:rPr lang="en-US" b="0" dirty="0"/>
              <a:t>Speaker Name, Company 2</a:t>
            </a:r>
          </a:p>
          <a:p>
            <a:r>
              <a:rPr lang="en-US" b="0" dirty="0"/>
              <a:t>Speaker Name, Company 3</a:t>
            </a:r>
          </a:p>
          <a:p>
            <a:r>
              <a:rPr lang="en-US" b="0" dirty="0"/>
              <a:t>Speaker Name, Company 4</a:t>
            </a:r>
          </a:p>
          <a:p>
            <a:r>
              <a:rPr lang="en-US" b="0" dirty="0"/>
              <a:t>Speaker Name, Company 5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 - two lin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324000" y="-1"/>
            <a:ext cx="8496000" cy="2143126"/>
          </a:xfrm>
          <a:prstGeom prst="rect">
            <a:avLst/>
          </a:prstGeom>
          <a:solidFill>
            <a:schemeClr val="bg1">
              <a:alpha val="75000"/>
            </a:schemeClr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4" name="Picture 3" descr="SAP_grad_R_pref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5" y="6081717"/>
            <a:ext cx="916953" cy="45402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gray">
          <a:xfrm>
            <a:off x="324000" y="0"/>
            <a:ext cx="8496000" cy="1620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14001" y="1499874"/>
            <a:ext cx="6840000" cy="492443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 b="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Speaker’s Name/Department (delete if not needed)</a:t>
            </a:r>
            <a:br>
              <a:rPr lang="en-US" dirty="0"/>
            </a:br>
            <a:r>
              <a:rPr lang="en-US" dirty="0"/>
              <a:t>Month 00, 2011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14001" y="324000"/>
            <a:ext cx="8280000" cy="923330"/>
          </a:xfrm>
        </p:spPr>
        <p:txBody>
          <a:bodyPr anchor="t" anchorCtr="0">
            <a:noAutofit/>
          </a:bodyPr>
          <a:lstStyle>
            <a:lvl1pPr>
              <a:defRPr sz="30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3000" dirty="0"/>
              <a:t>Alternate Presentation Title</a:t>
            </a:r>
            <a:br>
              <a:rPr lang="en-US" sz="3000" dirty="0"/>
            </a:br>
            <a:r>
              <a:rPr lang="en-US" sz="3000" dirty="0"/>
              <a:t>Breaks to Two Lines</a:t>
            </a:r>
            <a:endParaRPr lang="de-DE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4000" y="324000"/>
            <a:ext cx="8496000" cy="45228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34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3629758" y="6526213"/>
            <a:ext cx="1905000" cy="25241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 dirty="0"/>
              <a:t>- </a:t>
            </a:r>
            <a:fld id="{4A2EC8AE-6E2F-4997-A1CA-1C26FD823478}" type="slidenum">
              <a:rPr lang="en-US" altLang="ko-KR"/>
              <a:pPr>
                <a:defRPr/>
              </a:pPr>
              <a:t>‹#›</a:t>
            </a:fld>
            <a:r>
              <a:rPr lang="en-US" altLang="ko-KR" dirty="0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440220018"/>
      </p:ext>
    </p:extLst>
  </p:cSld>
  <p:clrMapOvr>
    <a:masterClrMapping/>
  </p:clrMapOvr>
  <p:transition>
    <p:split orient="vert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altLang="ko-KR"/>
              <a:t>Click to edit Master subtitle style</a:t>
            </a:r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7F99-60E8-4A2A-A106-67D769E85D4B}" type="datetimeFigureOut">
              <a:rPr lang="ko-KR" altLang="en-US" smtClean="0"/>
              <a:t>2024-12-17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D96E-FF54-4DE2-9BCC-954A1C3E1EA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7120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CCCC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152400" y="2987675"/>
            <a:ext cx="8839200" cy="3713163"/>
          </a:xfrm>
          <a:prstGeom prst="rect">
            <a:avLst/>
          </a:prstGeom>
          <a:solidFill>
            <a:schemeClr val="bg1"/>
          </a:solidFill>
          <a:ln w="9525">
            <a:noFill/>
            <a:prstDash val="sysDot"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Wingdings" pitchFamily="2" charset="2"/>
              <a:buNone/>
              <a:defRPr/>
            </a:pP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gray">
          <a:xfrm>
            <a:off x="152400" y="152400"/>
            <a:ext cx="8839200" cy="2738438"/>
          </a:xfrm>
          <a:prstGeom prst="rect">
            <a:avLst/>
          </a:prstGeom>
          <a:solidFill>
            <a:srgbClr val="F0AB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Wingdings" pitchFamily="2" charset="2"/>
              <a:buNone/>
              <a:defRPr/>
            </a:pP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6" name="Freeform 28"/>
          <p:cNvSpPr>
            <a:spLocks/>
          </p:cNvSpPr>
          <p:nvPr/>
        </p:nvSpPr>
        <p:spPr bwMode="gray">
          <a:xfrm>
            <a:off x="8545513" y="6259513"/>
            <a:ext cx="457200" cy="457200"/>
          </a:xfrm>
          <a:custGeom>
            <a:avLst/>
            <a:gdLst/>
            <a:ahLst/>
            <a:cxnLst>
              <a:cxn ang="0">
                <a:pos x="288" y="0"/>
              </a:cxn>
              <a:cxn ang="0">
                <a:pos x="0" y="288"/>
              </a:cxn>
              <a:cxn ang="0">
                <a:pos x="288" y="288"/>
              </a:cxn>
              <a:cxn ang="0">
                <a:pos x="288" y="0"/>
              </a:cxn>
            </a:cxnLst>
            <a:rect l="0" t="0" r="r" b="b"/>
            <a:pathLst>
              <a:path w="288" h="288">
                <a:moveTo>
                  <a:pt x="288" y="0"/>
                </a:moveTo>
                <a:lnTo>
                  <a:pt x="0" y="288"/>
                </a:lnTo>
                <a:lnTo>
                  <a:pt x="288" y="288"/>
                </a:lnTo>
                <a:lnTo>
                  <a:pt x="288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Wingdings" pitchFamily="2" charset="2"/>
              <a:buNone/>
              <a:defRPr/>
            </a:pP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7" name="Group 91"/>
          <p:cNvGrpSpPr>
            <a:grpSpLocks/>
          </p:cNvGrpSpPr>
          <p:nvPr/>
        </p:nvGrpSpPr>
        <p:grpSpPr bwMode="auto">
          <a:xfrm>
            <a:off x="8121650" y="6269038"/>
            <a:ext cx="869950" cy="431800"/>
            <a:chOff x="5116" y="3950"/>
            <a:chExt cx="548" cy="272"/>
          </a:xfrm>
        </p:grpSpPr>
        <p:sp>
          <p:nvSpPr>
            <p:cNvPr id="8" name="Freeform 92"/>
            <p:cNvSpPr>
              <a:spLocks/>
            </p:cNvSpPr>
            <p:nvPr/>
          </p:nvSpPr>
          <p:spPr bwMode="auto">
            <a:xfrm>
              <a:off x="5116" y="3950"/>
              <a:ext cx="548" cy="272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276" y="272"/>
                </a:cxn>
                <a:cxn ang="0">
                  <a:pos x="548" y="0"/>
                </a:cxn>
                <a:cxn ang="0">
                  <a:pos x="0" y="0"/>
                </a:cxn>
                <a:cxn ang="0">
                  <a:pos x="0" y="272"/>
                </a:cxn>
              </a:cxnLst>
              <a:rect l="0" t="0" r="r" b="b"/>
              <a:pathLst>
                <a:path w="548" h="272">
                  <a:moveTo>
                    <a:pt x="0" y="272"/>
                  </a:moveTo>
                  <a:lnTo>
                    <a:pt x="276" y="272"/>
                  </a:lnTo>
                  <a:lnTo>
                    <a:pt x="548" y="0"/>
                  </a:lnTo>
                  <a:lnTo>
                    <a:pt x="0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04357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 typeface="Wingdings" pitchFamily="2" charset="2"/>
                <a:buNone/>
                <a:defRPr/>
              </a:pPr>
              <a:endParaRPr lang="en-US" sz="16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9" name="Freeform 93"/>
            <p:cNvSpPr>
              <a:spLocks/>
            </p:cNvSpPr>
            <p:nvPr/>
          </p:nvSpPr>
          <p:spPr bwMode="auto">
            <a:xfrm>
              <a:off x="5116" y="3950"/>
              <a:ext cx="548" cy="272"/>
            </a:xfrm>
            <a:custGeom>
              <a:avLst/>
              <a:gdLst/>
              <a:ahLst/>
              <a:cxnLst>
                <a:cxn ang="0">
                  <a:pos x="0" y="272"/>
                </a:cxn>
                <a:cxn ang="0">
                  <a:pos x="276" y="272"/>
                </a:cxn>
                <a:cxn ang="0">
                  <a:pos x="548" y="0"/>
                </a:cxn>
                <a:cxn ang="0">
                  <a:pos x="0" y="0"/>
                </a:cxn>
                <a:cxn ang="0">
                  <a:pos x="0" y="272"/>
                </a:cxn>
              </a:cxnLst>
              <a:rect l="0" t="0" r="r" b="b"/>
              <a:pathLst>
                <a:path w="548" h="272">
                  <a:moveTo>
                    <a:pt x="0" y="272"/>
                  </a:moveTo>
                  <a:lnTo>
                    <a:pt x="276" y="272"/>
                  </a:lnTo>
                  <a:lnTo>
                    <a:pt x="548" y="0"/>
                  </a:lnTo>
                  <a:lnTo>
                    <a:pt x="0" y="0"/>
                  </a:lnTo>
                  <a:lnTo>
                    <a:pt x="0" y="272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 typeface="Wingdings" pitchFamily="2" charset="2"/>
                <a:buNone/>
                <a:defRPr/>
              </a:pPr>
              <a:endParaRPr lang="en-US" sz="16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0" name="Freeform 94"/>
            <p:cNvSpPr>
              <a:spLocks noEditPoints="1"/>
            </p:cNvSpPr>
            <p:nvPr/>
          </p:nvSpPr>
          <p:spPr bwMode="auto">
            <a:xfrm>
              <a:off x="5122" y="3998"/>
              <a:ext cx="394" cy="173"/>
            </a:xfrm>
            <a:custGeom>
              <a:avLst/>
              <a:gdLst/>
              <a:ahLst/>
              <a:cxnLst>
                <a:cxn ang="0">
                  <a:pos x="264" y="131"/>
                </a:cxn>
                <a:cxn ang="0">
                  <a:pos x="130" y="111"/>
                </a:cxn>
                <a:cxn ang="0">
                  <a:pos x="123" y="93"/>
                </a:cxn>
                <a:cxn ang="0">
                  <a:pos x="102" y="76"/>
                </a:cxn>
                <a:cxn ang="0">
                  <a:pos x="77" y="67"/>
                </a:cxn>
                <a:cxn ang="0">
                  <a:pos x="50" y="53"/>
                </a:cxn>
                <a:cxn ang="0">
                  <a:pos x="47" y="48"/>
                </a:cxn>
                <a:cxn ang="0">
                  <a:pos x="61" y="37"/>
                </a:cxn>
                <a:cxn ang="0">
                  <a:pos x="78" y="38"/>
                </a:cxn>
                <a:cxn ang="0">
                  <a:pos x="110" y="48"/>
                </a:cxn>
                <a:cxn ang="0">
                  <a:pos x="115" y="9"/>
                </a:cxn>
                <a:cxn ang="0">
                  <a:pos x="67" y="0"/>
                </a:cxn>
                <a:cxn ang="0">
                  <a:pos x="51" y="1"/>
                </a:cxn>
                <a:cxn ang="0">
                  <a:pos x="14" y="20"/>
                </a:cxn>
                <a:cxn ang="0">
                  <a:pos x="4" y="34"/>
                </a:cxn>
                <a:cxn ang="0">
                  <a:pos x="0" y="52"/>
                </a:cxn>
                <a:cxn ang="0">
                  <a:pos x="11" y="82"/>
                </a:cxn>
                <a:cxn ang="0">
                  <a:pos x="28" y="94"/>
                </a:cxn>
                <a:cxn ang="0">
                  <a:pos x="56" y="106"/>
                </a:cxn>
                <a:cxn ang="0">
                  <a:pos x="81" y="117"/>
                </a:cxn>
                <a:cxn ang="0">
                  <a:pos x="84" y="123"/>
                </a:cxn>
                <a:cxn ang="0">
                  <a:pos x="80" y="132"/>
                </a:cxn>
                <a:cxn ang="0">
                  <a:pos x="62" y="138"/>
                </a:cxn>
                <a:cxn ang="0">
                  <a:pos x="41" y="135"/>
                </a:cxn>
                <a:cxn ang="0">
                  <a:pos x="0" y="157"/>
                </a:cxn>
                <a:cxn ang="0">
                  <a:pos x="30" y="169"/>
                </a:cxn>
                <a:cxn ang="0">
                  <a:pos x="65" y="173"/>
                </a:cxn>
                <a:cxn ang="0">
                  <a:pos x="91" y="169"/>
                </a:cxn>
                <a:cxn ang="0">
                  <a:pos x="111" y="158"/>
                </a:cxn>
                <a:cxn ang="0">
                  <a:pos x="158" y="171"/>
                </a:cxn>
                <a:cxn ang="0">
                  <a:pos x="180" y="149"/>
                </a:cxn>
                <a:cxn ang="0">
                  <a:pos x="208" y="149"/>
                </a:cxn>
                <a:cxn ang="0">
                  <a:pos x="309" y="171"/>
                </a:cxn>
                <a:cxn ang="0">
                  <a:pos x="327" y="119"/>
                </a:cxn>
                <a:cxn ang="0">
                  <a:pos x="367" y="111"/>
                </a:cxn>
                <a:cxn ang="0">
                  <a:pos x="390" y="86"/>
                </a:cxn>
                <a:cxn ang="0">
                  <a:pos x="394" y="61"/>
                </a:cxn>
                <a:cxn ang="0">
                  <a:pos x="385" y="26"/>
                </a:cxn>
                <a:cxn ang="0">
                  <a:pos x="352" y="7"/>
                </a:cxn>
                <a:cxn ang="0">
                  <a:pos x="319" y="4"/>
                </a:cxn>
                <a:cxn ang="0">
                  <a:pos x="185" y="112"/>
                </a:cxn>
                <a:cxn ang="0">
                  <a:pos x="195" y="56"/>
                </a:cxn>
                <a:cxn ang="0">
                  <a:pos x="203" y="112"/>
                </a:cxn>
                <a:cxn ang="0">
                  <a:pos x="322" y="82"/>
                </a:cxn>
                <a:cxn ang="0">
                  <a:pos x="322" y="38"/>
                </a:cxn>
                <a:cxn ang="0">
                  <a:pos x="338" y="41"/>
                </a:cxn>
                <a:cxn ang="0">
                  <a:pos x="348" y="50"/>
                </a:cxn>
                <a:cxn ang="0">
                  <a:pos x="351" y="60"/>
                </a:cxn>
                <a:cxn ang="0">
                  <a:pos x="345" y="75"/>
                </a:cxn>
                <a:cxn ang="0">
                  <a:pos x="333" y="80"/>
                </a:cxn>
              </a:cxnLst>
              <a:rect l="0" t="0" r="r" b="b"/>
              <a:pathLst>
                <a:path w="394" h="173">
                  <a:moveTo>
                    <a:pt x="319" y="4"/>
                  </a:moveTo>
                  <a:lnTo>
                    <a:pt x="264" y="4"/>
                  </a:lnTo>
                  <a:lnTo>
                    <a:pt x="264" y="131"/>
                  </a:lnTo>
                  <a:lnTo>
                    <a:pt x="218" y="4"/>
                  </a:lnTo>
                  <a:lnTo>
                    <a:pt x="171" y="4"/>
                  </a:lnTo>
                  <a:lnTo>
                    <a:pt x="130" y="111"/>
                  </a:lnTo>
                  <a:lnTo>
                    <a:pt x="130" y="111"/>
                  </a:lnTo>
                  <a:lnTo>
                    <a:pt x="128" y="101"/>
                  </a:lnTo>
                  <a:lnTo>
                    <a:pt x="123" y="93"/>
                  </a:lnTo>
                  <a:lnTo>
                    <a:pt x="118" y="87"/>
                  </a:lnTo>
                  <a:lnTo>
                    <a:pt x="110" y="82"/>
                  </a:lnTo>
                  <a:lnTo>
                    <a:pt x="102" y="76"/>
                  </a:lnTo>
                  <a:lnTo>
                    <a:pt x="93" y="74"/>
                  </a:lnTo>
                  <a:lnTo>
                    <a:pt x="77" y="67"/>
                  </a:lnTo>
                  <a:lnTo>
                    <a:pt x="77" y="67"/>
                  </a:lnTo>
                  <a:lnTo>
                    <a:pt x="66" y="63"/>
                  </a:lnTo>
                  <a:lnTo>
                    <a:pt x="56" y="59"/>
                  </a:lnTo>
                  <a:lnTo>
                    <a:pt x="50" y="53"/>
                  </a:lnTo>
                  <a:lnTo>
                    <a:pt x="47" y="50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48" y="44"/>
                  </a:lnTo>
                  <a:lnTo>
                    <a:pt x="52" y="39"/>
                  </a:lnTo>
                  <a:lnTo>
                    <a:pt x="6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8" y="38"/>
                  </a:lnTo>
                  <a:lnTo>
                    <a:pt x="88" y="39"/>
                  </a:lnTo>
                  <a:lnTo>
                    <a:pt x="97" y="42"/>
                  </a:lnTo>
                  <a:lnTo>
                    <a:pt x="110" y="48"/>
                  </a:lnTo>
                  <a:lnTo>
                    <a:pt x="129" y="15"/>
                  </a:lnTo>
                  <a:lnTo>
                    <a:pt x="129" y="15"/>
                  </a:lnTo>
                  <a:lnTo>
                    <a:pt x="115" y="9"/>
                  </a:lnTo>
                  <a:lnTo>
                    <a:pt x="99" y="4"/>
                  </a:lnTo>
                  <a:lnTo>
                    <a:pt x="84" y="1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51" y="1"/>
                  </a:lnTo>
                  <a:lnTo>
                    <a:pt x="37" y="5"/>
                  </a:lnTo>
                  <a:lnTo>
                    <a:pt x="24" y="1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9" y="27"/>
                  </a:lnTo>
                  <a:lnTo>
                    <a:pt x="4" y="34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1" y="82"/>
                  </a:lnTo>
                  <a:lnTo>
                    <a:pt x="20" y="89"/>
                  </a:lnTo>
                  <a:lnTo>
                    <a:pt x="20" y="89"/>
                  </a:lnTo>
                  <a:lnTo>
                    <a:pt x="28" y="94"/>
                  </a:lnTo>
                  <a:lnTo>
                    <a:pt x="37" y="100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67" y="109"/>
                  </a:lnTo>
                  <a:lnTo>
                    <a:pt x="76" y="113"/>
                  </a:lnTo>
                  <a:lnTo>
                    <a:pt x="81" y="117"/>
                  </a:lnTo>
                  <a:lnTo>
                    <a:pt x="82" y="120"/>
                  </a:lnTo>
                  <a:lnTo>
                    <a:pt x="84" y="123"/>
                  </a:lnTo>
                  <a:lnTo>
                    <a:pt x="84" y="123"/>
                  </a:lnTo>
                  <a:lnTo>
                    <a:pt x="82" y="12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7" y="134"/>
                  </a:lnTo>
                  <a:lnTo>
                    <a:pt x="73" y="137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51" y="137"/>
                  </a:lnTo>
                  <a:lnTo>
                    <a:pt x="41" y="135"/>
                  </a:lnTo>
                  <a:lnTo>
                    <a:pt x="30" y="131"/>
                  </a:lnTo>
                  <a:lnTo>
                    <a:pt x="18" y="124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5" y="164"/>
                  </a:lnTo>
                  <a:lnTo>
                    <a:pt x="30" y="169"/>
                  </a:lnTo>
                  <a:lnTo>
                    <a:pt x="46" y="172"/>
                  </a:lnTo>
                  <a:lnTo>
                    <a:pt x="62" y="173"/>
                  </a:lnTo>
                  <a:lnTo>
                    <a:pt x="65" y="173"/>
                  </a:lnTo>
                  <a:lnTo>
                    <a:pt x="65" y="173"/>
                  </a:lnTo>
                  <a:lnTo>
                    <a:pt x="78" y="172"/>
                  </a:lnTo>
                  <a:lnTo>
                    <a:pt x="91" y="169"/>
                  </a:lnTo>
                  <a:lnTo>
                    <a:pt x="102" y="165"/>
                  </a:lnTo>
                  <a:lnTo>
                    <a:pt x="111" y="158"/>
                  </a:lnTo>
                  <a:lnTo>
                    <a:pt x="111" y="158"/>
                  </a:lnTo>
                  <a:lnTo>
                    <a:pt x="114" y="157"/>
                  </a:lnTo>
                  <a:lnTo>
                    <a:pt x="108" y="171"/>
                  </a:lnTo>
                  <a:lnTo>
                    <a:pt x="158" y="171"/>
                  </a:lnTo>
                  <a:lnTo>
                    <a:pt x="166" y="146"/>
                  </a:lnTo>
                  <a:lnTo>
                    <a:pt x="166" y="146"/>
                  </a:lnTo>
                  <a:lnTo>
                    <a:pt x="180" y="149"/>
                  </a:lnTo>
                  <a:lnTo>
                    <a:pt x="195" y="150"/>
                  </a:lnTo>
                  <a:lnTo>
                    <a:pt x="195" y="150"/>
                  </a:lnTo>
                  <a:lnTo>
                    <a:pt x="208" y="149"/>
                  </a:lnTo>
                  <a:lnTo>
                    <a:pt x="222" y="146"/>
                  </a:lnTo>
                  <a:lnTo>
                    <a:pt x="230" y="171"/>
                  </a:lnTo>
                  <a:lnTo>
                    <a:pt x="309" y="171"/>
                  </a:lnTo>
                  <a:lnTo>
                    <a:pt x="309" y="119"/>
                  </a:lnTo>
                  <a:lnTo>
                    <a:pt x="327" y="119"/>
                  </a:lnTo>
                  <a:lnTo>
                    <a:pt x="327" y="119"/>
                  </a:lnTo>
                  <a:lnTo>
                    <a:pt x="342" y="119"/>
                  </a:lnTo>
                  <a:lnTo>
                    <a:pt x="356" y="115"/>
                  </a:lnTo>
                  <a:lnTo>
                    <a:pt x="367" y="111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90" y="86"/>
                  </a:lnTo>
                  <a:lnTo>
                    <a:pt x="393" y="75"/>
                  </a:lnTo>
                  <a:lnTo>
                    <a:pt x="394" y="61"/>
                  </a:lnTo>
                  <a:lnTo>
                    <a:pt x="394" y="61"/>
                  </a:lnTo>
                  <a:lnTo>
                    <a:pt x="393" y="48"/>
                  </a:lnTo>
                  <a:lnTo>
                    <a:pt x="390" y="35"/>
                  </a:lnTo>
                  <a:lnTo>
                    <a:pt x="385" y="26"/>
                  </a:lnTo>
                  <a:lnTo>
                    <a:pt x="377" y="18"/>
                  </a:lnTo>
                  <a:lnTo>
                    <a:pt x="366" y="11"/>
                  </a:lnTo>
                  <a:lnTo>
                    <a:pt x="352" y="7"/>
                  </a:lnTo>
                  <a:lnTo>
                    <a:pt x="337" y="4"/>
                  </a:lnTo>
                  <a:lnTo>
                    <a:pt x="319" y="4"/>
                  </a:lnTo>
                  <a:lnTo>
                    <a:pt x="319" y="4"/>
                  </a:lnTo>
                  <a:close/>
                  <a:moveTo>
                    <a:pt x="195" y="113"/>
                  </a:moveTo>
                  <a:lnTo>
                    <a:pt x="195" y="113"/>
                  </a:lnTo>
                  <a:lnTo>
                    <a:pt x="185" y="112"/>
                  </a:lnTo>
                  <a:lnTo>
                    <a:pt x="177" y="111"/>
                  </a:lnTo>
                  <a:lnTo>
                    <a:pt x="193" y="56"/>
                  </a:lnTo>
                  <a:lnTo>
                    <a:pt x="195" y="56"/>
                  </a:lnTo>
                  <a:lnTo>
                    <a:pt x="211" y="111"/>
                  </a:lnTo>
                  <a:lnTo>
                    <a:pt x="211" y="111"/>
                  </a:lnTo>
                  <a:lnTo>
                    <a:pt x="203" y="112"/>
                  </a:lnTo>
                  <a:lnTo>
                    <a:pt x="195" y="113"/>
                  </a:lnTo>
                  <a:lnTo>
                    <a:pt x="195" y="113"/>
                  </a:lnTo>
                  <a:close/>
                  <a:moveTo>
                    <a:pt x="322" y="82"/>
                  </a:moveTo>
                  <a:lnTo>
                    <a:pt x="309" y="82"/>
                  </a:lnTo>
                  <a:lnTo>
                    <a:pt x="309" y="38"/>
                  </a:lnTo>
                  <a:lnTo>
                    <a:pt x="322" y="38"/>
                  </a:lnTo>
                  <a:lnTo>
                    <a:pt x="322" y="38"/>
                  </a:lnTo>
                  <a:lnTo>
                    <a:pt x="333" y="39"/>
                  </a:lnTo>
                  <a:lnTo>
                    <a:pt x="338" y="41"/>
                  </a:lnTo>
                  <a:lnTo>
                    <a:pt x="342" y="44"/>
                  </a:lnTo>
                  <a:lnTo>
                    <a:pt x="345" y="46"/>
                  </a:lnTo>
                  <a:lnTo>
                    <a:pt x="348" y="50"/>
                  </a:lnTo>
                  <a:lnTo>
                    <a:pt x="351" y="55"/>
                  </a:lnTo>
                  <a:lnTo>
                    <a:pt x="351" y="60"/>
                  </a:lnTo>
                  <a:lnTo>
                    <a:pt x="351" y="60"/>
                  </a:lnTo>
                  <a:lnTo>
                    <a:pt x="351" y="65"/>
                  </a:lnTo>
                  <a:lnTo>
                    <a:pt x="348" y="71"/>
                  </a:lnTo>
                  <a:lnTo>
                    <a:pt x="345" y="75"/>
                  </a:lnTo>
                  <a:lnTo>
                    <a:pt x="342" y="78"/>
                  </a:lnTo>
                  <a:lnTo>
                    <a:pt x="338" y="79"/>
                  </a:lnTo>
                  <a:lnTo>
                    <a:pt x="333" y="80"/>
                  </a:lnTo>
                  <a:lnTo>
                    <a:pt x="322" y="8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 typeface="Wingdings" pitchFamily="2" charset="2"/>
                <a:buNone/>
                <a:defRPr/>
              </a:pPr>
              <a:endParaRPr lang="en-US" sz="16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1" name="Freeform 95"/>
            <p:cNvSpPr>
              <a:spLocks/>
            </p:cNvSpPr>
            <p:nvPr/>
          </p:nvSpPr>
          <p:spPr bwMode="auto">
            <a:xfrm>
              <a:off x="5122" y="3998"/>
              <a:ext cx="394" cy="173"/>
            </a:xfrm>
            <a:custGeom>
              <a:avLst/>
              <a:gdLst/>
              <a:ahLst/>
              <a:cxnLst>
                <a:cxn ang="0">
                  <a:pos x="264" y="4"/>
                </a:cxn>
                <a:cxn ang="0">
                  <a:pos x="218" y="4"/>
                </a:cxn>
                <a:cxn ang="0">
                  <a:pos x="130" y="111"/>
                </a:cxn>
                <a:cxn ang="0">
                  <a:pos x="128" y="101"/>
                </a:cxn>
                <a:cxn ang="0">
                  <a:pos x="118" y="87"/>
                </a:cxn>
                <a:cxn ang="0">
                  <a:pos x="102" y="76"/>
                </a:cxn>
                <a:cxn ang="0">
                  <a:pos x="77" y="67"/>
                </a:cxn>
                <a:cxn ang="0">
                  <a:pos x="66" y="63"/>
                </a:cxn>
                <a:cxn ang="0">
                  <a:pos x="50" y="53"/>
                </a:cxn>
                <a:cxn ang="0">
                  <a:pos x="47" y="48"/>
                </a:cxn>
                <a:cxn ang="0">
                  <a:pos x="48" y="44"/>
                </a:cxn>
                <a:cxn ang="0">
                  <a:pos x="61" y="37"/>
                </a:cxn>
                <a:cxn ang="0">
                  <a:pos x="71" y="37"/>
                </a:cxn>
                <a:cxn ang="0">
                  <a:pos x="88" y="39"/>
                </a:cxn>
                <a:cxn ang="0">
                  <a:pos x="110" y="48"/>
                </a:cxn>
                <a:cxn ang="0">
                  <a:pos x="129" y="15"/>
                </a:cxn>
                <a:cxn ang="0">
                  <a:pos x="99" y="4"/>
                </a:cxn>
                <a:cxn ang="0">
                  <a:pos x="67" y="0"/>
                </a:cxn>
                <a:cxn ang="0">
                  <a:pos x="67" y="0"/>
                </a:cxn>
                <a:cxn ang="0">
                  <a:pos x="37" y="5"/>
                </a:cxn>
                <a:cxn ang="0">
                  <a:pos x="14" y="20"/>
                </a:cxn>
                <a:cxn ang="0">
                  <a:pos x="9" y="27"/>
                </a:cxn>
                <a:cxn ang="0">
                  <a:pos x="2" y="42"/>
                </a:cxn>
                <a:cxn ang="0">
                  <a:pos x="0" y="52"/>
                </a:cxn>
                <a:cxn ang="0">
                  <a:pos x="6" y="74"/>
                </a:cxn>
                <a:cxn ang="0">
                  <a:pos x="20" y="89"/>
                </a:cxn>
                <a:cxn ang="0">
                  <a:pos x="28" y="94"/>
                </a:cxn>
                <a:cxn ang="0">
                  <a:pos x="56" y="106"/>
                </a:cxn>
                <a:cxn ang="0">
                  <a:pos x="67" y="109"/>
                </a:cxn>
                <a:cxn ang="0">
                  <a:pos x="81" y="117"/>
                </a:cxn>
                <a:cxn ang="0">
                  <a:pos x="84" y="123"/>
                </a:cxn>
                <a:cxn ang="0">
                  <a:pos x="82" y="128"/>
                </a:cxn>
                <a:cxn ang="0">
                  <a:pos x="80" y="132"/>
                </a:cxn>
                <a:cxn ang="0">
                  <a:pos x="73" y="137"/>
                </a:cxn>
                <a:cxn ang="0">
                  <a:pos x="62" y="138"/>
                </a:cxn>
                <a:cxn ang="0">
                  <a:pos x="41" y="135"/>
                </a:cxn>
                <a:cxn ang="0">
                  <a:pos x="18" y="124"/>
                </a:cxn>
                <a:cxn ang="0">
                  <a:pos x="0" y="157"/>
                </a:cxn>
                <a:cxn ang="0">
                  <a:pos x="30" y="169"/>
                </a:cxn>
                <a:cxn ang="0">
                  <a:pos x="62" y="173"/>
                </a:cxn>
                <a:cxn ang="0">
                  <a:pos x="65" y="173"/>
                </a:cxn>
                <a:cxn ang="0">
                  <a:pos x="91" y="169"/>
                </a:cxn>
                <a:cxn ang="0">
                  <a:pos x="111" y="158"/>
                </a:cxn>
                <a:cxn ang="0">
                  <a:pos x="114" y="157"/>
                </a:cxn>
                <a:cxn ang="0">
                  <a:pos x="158" y="171"/>
                </a:cxn>
                <a:cxn ang="0">
                  <a:pos x="166" y="146"/>
                </a:cxn>
                <a:cxn ang="0">
                  <a:pos x="195" y="150"/>
                </a:cxn>
                <a:cxn ang="0">
                  <a:pos x="208" y="149"/>
                </a:cxn>
                <a:cxn ang="0">
                  <a:pos x="230" y="171"/>
                </a:cxn>
                <a:cxn ang="0">
                  <a:pos x="309" y="119"/>
                </a:cxn>
                <a:cxn ang="0">
                  <a:pos x="327" y="119"/>
                </a:cxn>
                <a:cxn ang="0">
                  <a:pos x="356" y="115"/>
                </a:cxn>
                <a:cxn ang="0">
                  <a:pos x="377" y="104"/>
                </a:cxn>
                <a:cxn ang="0">
                  <a:pos x="390" y="86"/>
                </a:cxn>
                <a:cxn ang="0">
                  <a:pos x="394" y="61"/>
                </a:cxn>
                <a:cxn ang="0">
                  <a:pos x="393" y="48"/>
                </a:cxn>
                <a:cxn ang="0">
                  <a:pos x="385" y="26"/>
                </a:cxn>
                <a:cxn ang="0">
                  <a:pos x="366" y="11"/>
                </a:cxn>
                <a:cxn ang="0">
                  <a:pos x="337" y="4"/>
                </a:cxn>
                <a:cxn ang="0">
                  <a:pos x="319" y="4"/>
                </a:cxn>
              </a:cxnLst>
              <a:rect l="0" t="0" r="r" b="b"/>
              <a:pathLst>
                <a:path w="394" h="173">
                  <a:moveTo>
                    <a:pt x="319" y="4"/>
                  </a:moveTo>
                  <a:lnTo>
                    <a:pt x="264" y="4"/>
                  </a:lnTo>
                  <a:lnTo>
                    <a:pt x="264" y="131"/>
                  </a:lnTo>
                  <a:lnTo>
                    <a:pt x="218" y="4"/>
                  </a:lnTo>
                  <a:lnTo>
                    <a:pt x="171" y="4"/>
                  </a:lnTo>
                  <a:lnTo>
                    <a:pt x="130" y="111"/>
                  </a:lnTo>
                  <a:lnTo>
                    <a:pt x="130" y="111"/>
                  </a:lnTo>
                  <a:lnTo>
                    <a:pt x="128" y="101"/>
                  </a:lnTo>
                  <a:lnTo>
                    <a:pt x="123" y="93"/>
                  </a:lnTo>
                  <a:lnTo>
                    <a:pt x="118" y="87"/>
                  </a:lnTo>
                  <a:lnTo>
                    <a:pt x="110" y="82"/>
                  </a:lnTo>
                  <a:lnTo>
                    <a:pt x="102" y="76"/>
                  </a:lnTo>
                  <a:lnTo>
                    <a:pt x="93" y="74"/>
                  </a:lnTo>
                  <a:lnTo>
                    <a:pt x="77" y="67"/>
                  </a:lnTo>
                  <a:lnTo>
                    <a:pt x="77" y="67"/>
                  </a:lnTo>
                  <a:lnTo>
                    <a:pt x="66" y="63"/>
                  </a:lnTo>
                  <a:lnTo>
                    <a:pt x="56" y="59"/>
                  </a:lnTo>
                  <a:lnTo>
                    <a:pt x="50" y="53"/>
                  </a:lnTo>
                  <a:lnTo>
                    <a:pt x="47" y="50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48" y="44"/>
                  </a:lnTo>
                  <a:lnTo>
                    <a:pt x="52" y="39"/>
                  </a:lnTo>
                  <a:lnTo>
                    <a:pt x="61" y="37"/>
                  </a:lnTo>
                  <a:lnTo>
                    <a:pt x="71" y="37"/>
                  </a:lnTo>
                  <a:lnTo>
                    <a:pt x="71" y="37"/>
                  </a:lnTo>
                  <a:lnTo>
                    <a:pt x="78" y="38"/>
                  </a:lnTo>
                  <a:lnTo>
                    <a:pt x="88" y="39"/>
                  </a:lnTo>
                  <a:lnTo>
                    <a:pt x="97" y="42"/>
                  </a:lnTo>
                  <a:lnTo>
                    <a:pt x="110" y="48"/>
                  </a:lnTo>
                  <a:lnTo>
                    <a:pt x="129" y="15"/>
                  </a:lnTo>
                  <a:lnTo>
                    <a:pt x="129" y="15"/>
                  </a:lnTo>
                  <a:lnTo>
                    <a:pt x="115" y="9"/>
                  </a:lnTo>
                  <a:lnTo>
                    <a:pt x="99" y="4"/>
                  </a:lnTo>
                  <a:lnTo>
                    <a:pt x="84" y="1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51" y="1"/>
                  </a:lnTo>
                  <a:lnTo>
                    <a:pt x="37" y="5"/>
                  </a:lnTo>
                  <a:lnTo>
                    <a:pt x="24" y="1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9" y="27"/>
                  </a:lnTo>
                  <a:lnTo>
                    <a:pt x="4" y="34"/>
                  </a:lnTo>
                  <a:lnTo>
                    <a:pt x="2" y="42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63"/>
                  </a:lnTo>
                  <a:lnTo>
                    <a:pt x="6" y="74"/>
                  </a:lnTo>
                  <a:lnTo>
                    <a:pt x="11" y="82"/>
                  </a:lnTo>
                  <a:lnTo>
                    <a:pt x="20" y="89"/>
                  </a:lnTo>
                  <a:lnTo>
                    <a:pt x="20" y="89"/>
                  </a:lnTo>
                  <a:lnTo>
                    <a:pt x="28" y="94"/>
                  </a:lnTo>
                  <a:lnTo>
                    <a:pt x="37" y="100"/>
                  </a:lnTo>
                  <a:lnTo>
                    <a:pt x="56" y="106"/>
                  </a:lnTo>
                  <a:lnTo>
                    <a:pt x="56" y="106"/>
                  </a:lnTo>
                  <a:lnTo>
                    <a:pt x="67" y="109"/>
                  </a:lnTo>
                  <a:lnTo>
                    <a:pt x="76" y="113"/>
                  </a:lnTo>
                  <a:lnTo>
                    <a:pt x="81" y="117"/>
                  </a:lnTo>
                  <a:lnTo>
                    <a:pt x="82" y="120"/>
                  </a:lnTo>
                  <a:lnTo>
                    <a:pt x="84" y="123"/>
                  </a:lnTo>
                  <a:lnTo>
                    <a:pt x="84" y="123"/>
                  </a:lnTo>
                  <a:lnTo>
                    <a:pt x="82" y="128"/>
                  </a:lnTo>
                  <a:lnTo>
                    <a:pt x="80" y="132"/>
                  </a:lnTo>
                  <a:lnTo>
                    <a:pt x="80" y="132"/>
                  </a:lnTo>
                  <a:lnTo>
                    <a:pt x="77" y="134"/>
                  </a:lnTo>
                  <a:lnTo>
                    <a:pt x="73" y="137"/>
                  </a:lnTo>
                  <a:lnTo>
                    <a:pt x="62" y="138"/>
                  </a:lnTo>
                  <a:lnTo>
                    <a:pt x="62" y="138"/>
                  </a:lnTo>
                  <a:lnTo>
                    <a:pt x="51" y="137"/>
                  </a:lnTo>
                  <a:lnTo>
                    <a:pt x="41" y="135"/>
                  </a:lnTo>
                  <a:lnTo>
                    <a:pt x="30" y="131"/>
                  </a:lnTo>
                  <a:lnTo>
                    <a:pt x="18" y="124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15" y="164"/>
                  </a:lnTo>
                  <a:lnTo>
                    <a:pt x="30" y="169"/>
                  </a:lnTo>
                  <a:lnTo>
                    <a:pt x="46" y="172"/>
                  </a:lnTo>
                  <a:lnTo>
                    <a:pt x="62" y="173"/>
                  </a:lnTo>
                  <a:lnTo>
                    <a:pt x="65" y="173"/>
                  </a:lnTo>
                  <a:lnTo>
                    <a:pt x="65" y="173"/>
                  </a:lnTo>
                  <a:lnTo>
                    <a:pt x="78" y="172"/>
                  </a:lnTo>
                  <a:lnTo>
                    <a:pt x="91" y="169"/>
                  </a:lnTo>
                  <a:lnTo>
                    <a:pt x="102" y="165"/>
                  </a:lnTo>
                  <a:lnTo>
                    <a:pt x="111" y="158"/>
                  </a:lnTo>
                  <a:lnTo>
                    <a:pt x="111" y="158"/>
                  </a:lnTo>
                  <a:lnTo>
                    <a:pt x="114" y="157"/>
                  </a:lnTo>
                  <a:lnTo>
                    <a:pt x="108" y="171"/>
                  </a:lnTo>
                  <a:lnTo>
                    <a:pt x="158" y="171"/>
                  </a:lnTo>
                  <a:lnTo>
                    <a:pt x="166" y="146"/>
                  </a:lnTo>
                  <a:lnTo>
                    <a:pt x="166" y="146"/>
                  </a:lnTo>
                  <a:lnTo>
                    <a:pt x="180" y="149"/>
                  </a:lnTo>
                  <a:lnTo>
                    <a:pt x="195" y="150"/>
                  </a:lnTo>
                  <a:lnTo>
                    <a:pt x="195" y="150"/>
                  </a:lnTo>
                  <a:lnTo>
                    <a:pt x="208" y="149"/>
                  </a:lnTo>
                  <a:lnTo>
                    <a:pt x="222" y="146"/>
                  </a:lnTo>
                  <a:lnTo>
                    <a:pt x="230" y="171"/>
                  </a:lnTo>
                  <a:lnTo>
                    <a:pt x="309" y="171"/>
                  </a:lnTo>
                  <a:lnTo>
                    <a:pt x="309" y="119"/>
                  </a:lnTo>
                  <a:lnTo>
                    <a:pt x="327" y="119"/>
                  </a:lnTo>
                  <a:lnTo>
                    <a:pt x="327" y="119"/>
                  </a:lnTo>
                  <a:lnTo>
                    <a:pt x="342" y="119"/>
                  </a:lnTo>
                  <a:lnTo>
                    <a:pt x="356" y="115"/>
                  </a:lnTo>
                  <a:lnTo>
                    <a:pt x="367" y="111"/>
                  </a:lnTo>
                  <a:lnTo>
                    <a:pt x="377" y="104"/>
                  </a:lnTo>
                  <a:lnTo>
                    <a:pt x="385" y="96"/>
                  </a:lnTo>
                  <a:lnTo>
                    <a:pt x="390" y="86"/>
                  </a:lnTo>
                  <a:lnTo>
                    <a:pt x="393" y="75"/>
                  </a:lnTo>
                  <a:lnTo>
                    <a:pt x="394" y="61"/>
                  </a:lnTo>
                  <a:lnTo>
                    <a:pt x="394" y="61"/>
                  </a:lnTo>
                  <a:lnTo>
                    <a:pt x="393" y="48"/>
                  </a:lnTo>
                  <a:lnTo>
                    <a:pt x="390" y="35"/>
                  </a:lnTo>
                  <a:lnTo>
                    <a:pt x="385" y="26"/>
                  </a:lnTo>
                  <a:lnTo>
                    <a:pt x="377" y="18"/>
                  </a:lnTo>
                  <a:lnTo>
                    <a:pt x="366" y="11"/>
                  </a:lnTo>
                  <a:lnTo>
                    <a:pt x="352" y="7"/>
                  </a:lnTo>
                  <a:lnTo>
                    <a:pt x="337" y="4"/>
                  </a:lnTo>
                  <a:lnTo>
                    <a:pt x="319" y="4"/>
                  </a:lnTo>
                  <a:lnTo>
                    <a:pt x="319" y="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 typeface="Wingdings" pitchFamily="2" charset="2"/>
                <a:buNone/>
                <a:defRPr/>
              </a:pPr>
              <a:endParaRPr lang="en-US" sz="16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2" name="Freeform 96"/>
            <p:cNvSpPr>
              <a:spLocks/>
            </p:cNvSpPr>
            <p:nvPr/>
          </p:nvSpPr>
          <p:spPr bwMode="auto">
            <a:xfrm>
              <a:off x="5299" y="4054"/>
              <a:ext cx="34" cy="57"/>
            </a:xfrm>
            <a:custGeom>
              <a:avLst/>
              <a:gdLst/>
              <a:ahLst/>
              <a:cxnLst>
                <a:cxn ang="0">
                  <a:pos x="18" y="57"/>
                </a:cxn>
                <a:cxn ang="0">
                  <a:pos x="18" y="57"/>
                </a:cxn>
                <a:cxn ang="0">
                  <a:pos x="8" y="56"/>
                </a:cxn>
                <a:cxn ang="0">
                  <a:pos x="0" y="55"/>
                </a:cxn>
                <a:cxn ang="0">
                  <a:pos x="16" y="0"/>
                </a:cxn>
                <a:cxn ang="0">
                  <a:pos x="18" y="0"/>
                </a:cxn>
                <a:cxn ang="0">
                  <a:pos x="34" y="55"/>
                </a:cxn>
                <a:cxn ang="0">
                  <a:pos x="34" y="55"/>
                </a:cxn>
                <a:cxn ang="0">
                  <a:pos x="26" y="56"/>
                </a:cxn>
                <a:cxn ang="0">
                  <a:pos x="18" y="57"/>
                </a:cxn>
                <a:cxn ang="0">
                  <a:pos x="18" y="57"/>
                </a:cxn>
              </a:cxnLst>
              <a:rect l="0" t="0" r="r" b="b"/>
              <a:pathLst>
                <a:path w="34" h="57">
                  <a:moveTo>
                    <a:pt x="18" y="57"/>
                  </a:moveTo>
                  <a:lnTo>
                    <a:pt x="18" y="57"/>
                  </a:lnTo>
                  <a:lnTo>
                    <a:pt x="8" y="56"/>
                  </a:lnTo>
                  <a:lnTo>
                    <a:pt x="0" y="55"/>
                  </a:lnTo>
                  <a:lnTo>
                    <a:pt x="16" y="0"/>
                  </a:lnTo>
                  <a:lnTo>
                    <a:pt x="18" y="0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26" y="56"/>
                  </a:lnTo>
                  <a:lnTo>
                    <a:pt x="18" y="57"/>
                  </a:lnTo>
                  <a:lnTo>
                    <a:pt x="18" y="57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 typeface="Wingdings" pitchFamily="2" charset="2"/>
                <a:buNone/>
                <a:defRPr/>
              </a:pPr>
              <a:endParaRPr lang="en-US" sz="16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" name="Freeform 97"/>
            <p:cNvSpPr>
              <a:spLocks/>
            </p:cNvSpPr>
            <p:nvPr/>
          </p:nvSpPr>
          <p:spPr bwMode="auto">
            <a:xfrm>
              <a:off x="5431" y="4036"/>
              <a:ext cx="42" cy="44"/>
            </a:xfrm>
            <a:custGeom>
              <a:avLst/>
              <a:gdLst/>
              <a:ahLst/>
              <a:cxnLst>
                <a:cxn ang="0">
                  <a:pos x="13" y="44"/>
                </a:cxn>
                <a:cxn ang="0">
                  <a:pos x="0" y="44"/>
                </a:cxn>
                <a:cxn ang="0">
                  <a:pos x="0" y="0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24" y="1"/>
                </a:cxn>
                <a:cxn ang="0">
                  <a:pos x="29" y="3"/>
                </a:cxn>
                <a:cxn ang="0">
                  <a:pos x="33" y="6"/>
                </a:cxn>
                <a:cxn ang="0">
                  <a:pos x="36" y="8"/>
                </a:cxn>
                <a:cxn ang="0">
                  <a:pos x="39" y="12"/>
                </a:cxn>
                <a:cxn ang="0">
                  <a:pos x="42" y="17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42" y="27"/>
                </a:cxn>
                <a:cxn ang="0">
                  <a:pos x="39" y="33"/>
                </a:cxn>
                <a:cxn ang="0">
                  <a:pos x="36" y="37"/>
                </a:cxn>
                <a:cxn ang="0">
                  <a:pos x="33" y="40"/>
                </a:cxn>
                <a:cxn ang="0">
                  <a:pos x="29" y="41"/>
                </a:cxn>
                <a:cxn ang="0">
                  <a:pos x="24" y="42"/>
                </a:cxn>
                <a:cxn ang="0">
                  <a:pos x="13" y="44"/>
                </a:cxn>
              </a:cxnLst>
              <a:rect l="0" t="0" r="r" b="b"/>
              <a:pathLst>
                <a:path w="42" h="44">
                  <a:moveTo>
                    <a:pt x="13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24" y="1"/>
                  </a:lnTo>
                  <a:lnTo>
                    <a:pt x="29" y="3"/>
                  </a:lnTo>
                  <a:lnTo>
                    <a:pt x="33" y="6"/>
                  </a:lnTo>
                  <a:lnTo>
                    <a:pt x="36" y="8"/>
                  </a:lnTo>
                  <a:lnTo>
                    <a:pt x="39" y="12"/>
                  </a:lnTo>
                  <a:lnTo>
                    <a:pt x="42" y="17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2" y="27"/>
                  </a:lnTo>
                  <a:lnTo>
                    <a:pt x="39" y="33"/>
                  </a:lnTo>
                  <a:lnTo>
                    <a:pt x="36" y="37"/>
                  </a:lnTo>
                  <a:lnTo>
                    <a:pt x="33" y="40"/>
                  </a:lnTo>
                  <a:lnTo>
                    <a:pt x="29" y="41"/>
                  </a:lnTo>
                  <a:lnTo>
                    <a:pt x="24" y="42"/>
                  </a:lnTo>
                  <a:lnTo>
                    <a:pt x="13" y="4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 typeface="Wingdings" pitchFamily="2" charset="2"/>
                <a:buNone/>
                <a:defRPr/>
              </a:pPr>
              <a:endParaRPr lang="en-US" sz="16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4" name="Freeform 98"/>
            <p:cNvSpPr>
              <a:spLocks noEditPoints="1"/>
            </p:cNvSpPr>
            <p:nvPr/>
          </p:nvSpPr>
          <p:spPr bwMode="auto">
            <a:xfrm>
              <a:off x="5456" y="4186"/>
              <a:ext cx="36" cy="36"/>
            </a:xfrm>
            <a:custGeom>
              <a:avLst/>
              <a:gdLst/>
              <a:ahLst/>
              <a:cxnLst>
                <a:cxn ang="0">
                  <a:pos x="3" y="18"/>
                </a:cxn>
                <a:cxn ang="0">
                  <a:pos x="7" y="7"/>
                </a:cxn>
                <a:cxn ang="0">
                  <a:pos x="18" y="3"/>
                </a:cxn>
                <a:cxn ang="0">
                  <a:pos x="23" y="5"/>
                </a:cxn>
                <a:cxn ang="0">
                  <a:pos x="30" y="11"/>
                </a:cxn>
                <a:cxn ang="0">
                  <a:pos x="32" y="18"/>
                </a:cxn>
                <a:cxn ang="0">
                  <a:pos x="27" y="28"/>
                </a:cxn>
                <a:cxn ang="0">
                  <a:pos x="18" y="32"/>
                </a:cxn>
                <a:cxn ang="0">
                  <a:pos x="12" y="32"/>
                </a:cxn>
                <a:cxn ang="0">
                  <a:pos x="4" y="24"/>
                </a:cxn>
                <a:cxn ang="0">
                  <a:pos x="3" y="18"/>
                </a:cxn>
                <a:cxn ang="0">
                  <a:pos x="18" y="36"/>
                </a:cxn>
                <a:cxn ang="0">
                  <a:pos x="30" y="31"/>
                </a:cxn>
                <a:cxn ang="0">
                  <a:pos x="36" y="18"/>
                </a:cxn>
                <a:cxn ang="0">
                  <a:pos x="34" y="11"/>
                </a:cxn>
                <a:cxn ang="0">
                  <a:pos x="25" y="2"/>
                </a:cxn>
                <a:cxn ang="0">
                  <a:pos x="18" y="0"/>
                </a:cxn>
                <a:cxn ang="0">
                  <a:pos x="6" y="5"/>
                </a:cxn>
                <a:cxn ang="0">
                  <a:pos x="0" y="18"/>
                </a:cxn>
                <a:cxn ang="0">
                  <a:pos x="1" y="25"/>
                </a:cxn>
                <a:cxn ang="0">
                  <a:pos x="11" y="35"/>
                </a:cxn>
                <a:cxn ang="0">
                  <a:pos x="18" y="36"/>
                </a:cxn>
                <a:cxn ang="0">
                  <a:pos x="18" y="20"/>
                </a:cxn>
                <a:cxn ang="0">
                  <a:pos x="26" y="28"/>
                </a:cxn>
                <a:cxn ang="0">
                  <a:pos x="21" y="20"/>
                </a:cxn>
                <a:cxn ang="0">
                  <a:pos x="25" y="15"/>
                </a:cxn>
                <a:cxn ang="0">
                  <a:pos x="26" y="14"/>
                </a:cxn>
                <a:cxn ang="0">
                  <a:pos x="23" y="9"/>
                </a:cxn>
                <a:cxn ang="0">
                  <a:pos x="18" y="7"/>
                </a:cxn>
                <a:cxn ang="0">
                  <a:pos x="11" y="28"/>
                </a:cxn>
                <a:cxn ang="0">
                  <a:pos x="14" y="20"/>
                </a:cxn>
                <a:cxn ang="0">
                  <a:pos x="14" y="10"/>
                </a:cxn>
                <a:cxn ang="0">
                  <a:pos x="18" y="10"/>
                </a:cxn>
                <a:cxn ang="0">
                  <a:pos x="22" y="11"/>
                </a:cxn>
                <a:cxn ang="0">
                  <a:pos x="22" y="13"/>
                </a:cxn>
                <a:cxn ang="0">
                  <a:pos x="21" y="15"/>
                </a:cxn>
                <a:cxn ang="0">
                  <a:pos x="14" y="17"/>
                </a:cxn>
              </a:cxnLst>
              <a:rect l="0" t="0" r="r" b="b"/>
              <a:pathLst>
                <a:path w="36" h="36">
                  <a:moveTo>
                    <a:pt x="3" y="18"/>
                  </a:moveTo>
                  <a:lnTo>
                    <a:pt x="3" y="18"/>
                  </a:lnTo>
                  <a:lnTo>
                    <a:pt x="4" y="11"/>
                  </a:lnTo>
                  <a:lnTo>
                    <a:pt x="7" y="7"/>
                  </a:lnTo>
                  <a:lnTo>
                    <a:pt x="12" y="5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23" y="5"/>
                  </a:lnTo>
                  <a:lnTo>
                    <a:pt x="27" y="7"/>
                  </a:lnTo>
                  <a:lnTo>
                    <a:pt x="30" y="11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0" y="24"/>
                  </a:lnTo>
                  <a:lnTo>
                    <a:pt x="27" y="28"/>
                  </a:lnTo>
                  <a:lnTo>
                    <a:pt x="23" y="32"/>
                  </a:lnTo>
                  <a:lnTo>
                    <a:pt x="18" y="32"/>
                  </a:lnTo>
                  <a:lnTo>
                    <a:pt x="18" y="32"/>
                  </a:lnTo>
                  <a:lnTo>
                    <a:pt x="12" y="32"/>
                  </a:lnTo>
                  <a:lnTo>
                    <a:pt x="7" y="28"/>
                  </a:lnTo>
                  <a:lnTo>
                    <a:pt x="4" y="24"/>
                  </a:lnTo>
                  <a:lnTo>
                    <a:pt x="3" y="18"/>
                  </a:lnTo>
                  <a:lnTo>
                    <a:pt x="3" y="18"/>
                  </a:lnTo>
                  <a:close/>
                  <a:moveTo>
                    <a:pt x="18" y="36"/>
                  </a:moveTo>
                  <a:lnTo>
                    <a:pt x="18" y="36"/>
                  </a:lnTo>
                  <a:lnTo>
                    <a:pt x="25" y="35"/>
                  </a:lnTo>
                  <a:lnTo>
                    <a:pt x="30" y="31"/>
                  </a:lnTo>
                  <a:lnTo>
                    <a:pt x="34" y="25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4" y="11"/>
                  </a:lnTo>
                  <a:lnTo>
                    <a:pt x="30" y="5"/>
                  </a:lnTo>
                  <a:lnTo>
                    <a:pt x="25" y="2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1" y="2"/>
                  </a:lnTo>
                  <a:lnTo>
                    <a:pt x="6" y="5"/>
                  </a:lnTo>
                  <a:lnTo>
                    <a:pt x="1" y="1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25"/>
                  </a:lnTo>
                  <a:lnTo>
                    <a:pt x="6" y="31"/>
                  </a:lnTo>
                  <a:lnTo>
                    <a:pt x="11" y="35"/>
                  </a:lnTo>
                  <a:lnTo>
                    <a:pt x="18" y="36"/>
                  </a:lnTo>
                  <a:lnTo>
                    <a:pt x="18" y="36"/>
                  </a:lnTo>
                  <a:close/>
                  <a:moveTo>
                    <a:pt x="14" y="20"/>
                  </a:moveTo>
                  <a:lnTo>
                    <a:pt x="18" y="20"/>
                  </a:lnTo>
                  <a:lnTo>
                    <a:pt x="23" y="28"/>
                  </a:lnTo>
                  <a:lnTo>
                    <a:pt x="26" y="28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5" y="17"/>
                  </a:lnTo>
                  <a:lnTo>
                    <a:pt x="25" y="15"/>
                  </a:lnTo>
                  <a:lnTo>
                    <a:pt x="26" y="14"/>
                  </a:lnTo>
                  <a:lnTo>
                    <a:pt x="26" y="14"/>
                  </a:lnTo>
                  <a:lnTo>
                    <a:pt x="25" y="11"/>
                  </a:lnTo>
                  <a:lnTo>
                    <a:pt x="23" y="9"/>
                  </a:lnTo>
                  <a:lnTo>
                    <a:pt x="22" y="9"/>
                  </a:lnTo>
                  <a:lnTo>
                    <a:pt x="18" y="7"/>
                  </a:lnTo>
                  <a:lnTo>
                    <a:pt x="11" y="7"/>
                  </a:lnTo>
                  <a:lnTo>
                    <a:pt x="11" y="28"/>
                  </a:lnTo>
                  <a:lnTo>
                    <a:pt x="14" y="28"/>
                  </a:lnTo>
                  <a:lnTo>
                    <a:pt x="14" y="20"/>
                  </a:lnTo>
                  <a:close/>
                  <a:moveTo>
                    <a:pt x="14" y="17"/>
                  </a:moveTo>
                  <a:lnTo>
                    <a:pt x="14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1" y="11"/>
                  </a:lnTo>
                  <a:lnTo>
                    <a:pt x="22" y="11"/>
                  </a:lnTo>
                  <a:lnTo>
                    <a:pt x="22" y="13"/>
                  </a:lnTo>
                  <a:lnTo>
                    <a:pt x="22" y="13"/>
                  </a:lnTo>
                  <a:lnTo>
                    <a:pt x="22" y="15"/>
                  </a:lnTo>
                  <a:lnTo>
                    <a:pt x="21" y="15"/>
                  </a:lnTo>
                  <a:lnTo>
                    <a:pt x="18" y="17"/>
                  </a:lnTo>
                  <a:lnTo>
                    <a:pt x="14" y="17"/>
                  </a:lnTo>
                  <a:close/>
                </a:path>
              </a:pathLst>
            </a:custGeom>
            <a:solidFill>
              <a:srgbClr val="04357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buFont typeface="Wingdings" pitchFamily="2" charset="2"/>
                <a:buNone/>
                <a:defRPr/>
              </a:pPr>
              <a:endParaRPr lang="en-US" sz="1600" dirty="0">
                <a:solidFill>
                  <a:srgbClr val="000000"/>
                </a:solidFill>
                <a:latin typeface="Arial" charset="0"/>
              </a:endParaRPr>
            </a:p>
          </p:txBody>
        </p:sp>
      </p:grpSp>
      <p:pic>
        <p:nvPicPr>
          <p:cNvPr id="15" name="Picture 10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188" y="6102350"/>
            <a:ext cx="11557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05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9240" y="3108325"/>
            <a:ext cx="8643937" cy="1752600"/>
          </a:xfrm>
          <a:ln w="9525"/>
        </p:spPr>
        <p:txBody>
          <a:bodyPr/>
          <a:lstStyle>
            <a:lvl1pPr eaLnBrk="0" hangingPunct="0">
              <a:spcBef>
                <a:spcPct val="0"/>
              </a:spcBef>
              <a:buClrTx/>
              <a:buSzTx/>
              <a:buFontTx/>
              <a:buNone/>
              <a:defRPr sz="2000">
                <a:solidFill>
                  <a:srgbClr val="666666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  <a:p>
            <a:endParaRPr lang="en-US"/>
          </a:p>
        </p:txBody>
      </p:sp>
      <p:sp>
        <p:nvSpPr>
          <p:cNvPr id="665630" name="Rectangle 30"/>
          <p:cNvSpPr>
            <a:spLocks noGrp="1" noChangeArrowheads="1"/>
          </p:cNvSpPr>
          <p:nvPr>
            <p:ph type="ctrTitle"/>
          </p:nvPr>
        </p:nvSpPr>
        <p:spPr>
          <a:xfrm>
            <a:off x="249240" y="200025"/>
            <a:ext cx="8643937" cy="25590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04723"/>
      </p:ext>
    </p:extLst>
  </p:cSld>
  <p:clrMapOvr>
    <a:masterClrMapping/>
  </p:clrMapOvr>
  <p:transition>
    <p:zo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357394"/>
      </p:ext>
    </p:extLst>
  </p:cSld>
  <p:clrMapOvr>
    <a:masterClrMapping/>
  </p:clrMapOvr>
  <p:transition>
    <p:zo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4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068702"/>
      </p:ext>
    </p:extLst>
  </p:cSld>
  <p:clrMapOvr>
    <a:masterClrMapping/>
  </p:clrMapOvr>
  <p:transition>
    <p:zo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9238" y="1292229"/>
            <a:ext cx="4246562" cy="48244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2" y="1292229"/>
            <a:ext cx="4246563" cy="48244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253098"/>
      </p:ext>
    </p:extLst>
  </p:cSld>
  <p:clrMapOvr>
    <a:masterClrMapping/>
  </p:clrMapOvr>
  <p:transition>
    <p:zo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095842"/>
      </p:ext>
    </p:extLst>
  </p:cSld>
  <p:clrMapOvr>
    <a:masterClrMapping/>
  </p:clrMapOvr>
  <p:transition>
    <p:zo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647015"/>
      </p:ext>
    </p:extLst>
  </p:cSld>
  <p:clrMapOvr>
    <a:masterClrMapping/>
  </p:clrMapOvr>
  <p:transition>
    <p:zoom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8428586"/>
      </p:ext>
    </p:extLst>
  </p:cSld>
  <p:clrMapOvr>
    <a:masterClrMapping/>
  </p:clrMapOvr>
  <p:transition>
    <p:zoom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16956"/>
      </p:ext>
    </p:extLst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sho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4001" y="324000"/>
            <a:ext cx="8280000" cy="738000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Short Presentation Title</a:t>
            </a:r>
          </a:p>
        </p:txBody>
      </p:sp>
      <p:pic>
        <p:nvPicPr>
          <p:cNvPr id="4" name="Picture 3" descr="SAP_grad_R_pref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5" y="6081717"/>
            <a:ext cx="916953" cy="45402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14001" y="1499874"/>
            <a:ext cx="6840000" cy="492443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 b="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Speaker’s Name/Department (delete if not needed)</a:t>
            </a:r>
            <a:br>
              <a:rPr lang="en-US" dirty="0"/>
            </a:br>
            <a:r>
              <a:rPr lang="en-US" dirty="0"/>
              <a:t>Month 00, 2011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552025"/>
      </p:ext>
    </p:extLst>
  </p:cSld>
  <p:clrMapOvr>
    <a:masterClrMapping/>
  </p:clrMapOvr>
  <p:transition>
    <p:zoom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3203784"/>
      </p:ext>
    </p:extLst>
  </p:cSld>
  <p:clrMapOvr>
    <a:masterClrMapping/>
  </p:clrMapOvr>
  <p:transition>
    <p:zoom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4175" y="201613"/>
            <a:ext cx="2160588" cy="5915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9240" y="201613"/>
            <a:ext cx="6332537" cy="5915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7813339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 - two lin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P_grad_R_pref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5" y="6081717"/>
            <a:ext cx="916953" cy="45402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14001" y="1499874"/>
            <a:ext cx="6840000" cy="492443"/>
          </a:xfrm>
        </p:spPr>
        <p:txBody>
          <a:bodyPr anchor="t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sz="1600" b="0">
                <a:solidFill>
                  <a:sysClr val="windowText" lastClr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Speaker’s Name/Department (delete if not needed)</a:t>
            </a:r>
            <a:br>
              <a:rPr lang="en-US" dirty="0"/>
            </a:br>
            <a:r>
              <a:rPr lang="en-US" dirty="0"/>
              <a:t>Month 00, 2011</a:t>
            </a:r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14001" y="324000"/>
            <a:ext cx="8280000" cy="923330"/>
          </a:xfrm>
        </p:spPr>
        <p:txBody>
          <a:bodyPr anchor="t" anchorCtr="0">
            <a:noAutofit/>
          </a:bodyPr>
          <a:lstStyle>
            <a:lvl1pPr>
              <a:defRPr sz="3000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sz="3000" dirty="0"/>
              <a:t>Alternate Presentation Title</a:t>
            </a:r>
            <a:br>
              <a:rPr lang="en-US" sz="3000" dirty="0"/>
            </a:br>
            <a:r>
              <a:rPr lang="en-US" sz="3000" dirty="0"/>
              <a:t>Breaks to Two Lines</a:t>
            </a:r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324000" y="1"/>
            <a:ext cx="8496000" cy="2295525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24000" y="2444400"/>
            <a:ext cx="8496000" cy="738664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Page with pictur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24000" y="162000"/>
            <a:ext cx="8496000" cy="2134800"/>
          </a:xfrm>
          <a:solidFill>
            <a:schemeClr val="bg1">
              <a:lumMod val="95000"/>
            </a:schemeClr>
          </a:solidFill>
        </p:spPr>
        <p:txBody>
          <a:bodyPr tIns="504000" anchor="t" anchorCtr="0"/>
          <a:lstStyle>
            <a:lvl1pPr algn="ctr">
              <a:defRPr b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24000" y="2444400"/>
            <a:ext cx="8496000" cy="738664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Divider page</a:t>
            </a:r>
            <a:endParaRPr lang="de-DE" dirty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324000" y="0"/>
            <a:ext cx="8496000" cy="1620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Text Placeholder 92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3506404"/>
            <a:ext cx="8496300" cy="620713"/>
          </a:xfrm>
        </p:spPr>
        <p:txBody>
          <a:bodyPr/>
          <a:lstStyle>
            <a:lvl1pPr>
              <a:spcBef>
                <a:spcPts val="1200"/>
              </a:spcBef>
              <a:defRPr sz="1600" b="0"/>
            </a:lvl1pPr>
          </a:lstStyle>
          <a:p>
            <a:r>
              <a:rPr lang="en-US" dirty="0"/>
              <a:t>Subtitle if needed</a:t>
            </a:r>
          </a:p>
        </p:txBody>
      </p:sp>
      <p:pic>
        <p:nvPicPr>
          <p:cNvPr id="175" name="Picture 174" descr="SAP_grad_R_pref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6081717"/>
            <a:ext cx="916953" cy="45402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/ Thank You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24000" y="2444400"/>
            <a:ext cx="8496000" cy="738664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Thank You!</a:t>
            </a:r>
            <a:endParaRPr lang="de-DE" dirty="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324000" y="0"/>
            <a:ext cx="8496000" cy="1620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93" name="Text Placeholder 92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0" y="4604385"/>
            <a:ext cx="8496300" cy="1477328"/>
          </a:xfrm>
        </p:spPr>
        <p:txBody>
          <a:bodyPr anchor="b" anchorCtr="0">
            <a:noAutofit/>
          </a:bodyPr>
          <a:lstStyle>
            <a:lvl1pPr>
              <a:spcBef>
                <a:spcPts val="0"/>
              </a:spcBef>
              <a:defRPr sz="1600" b="0"/>
            </a:lvl1pPr>
          </a:lstStyle>
          <a:p>
            <a:r>
              <a:rPr lang="en-US" dirty="0"/>
              <a:t>Contact information:</a:t>
            </a:r>
          </a:p>
          <a:p>
            <a:endParaRPr lang="en-US" dirty="0"/>
          </a:p>
          <a:p>
            <a:r>
              <a:rPr lang="en-US" dirty="0"/>
              <a:t>F name MI. L name</a:t>
            </a:r>
          </a:p>
          <a:p>
            <a:r>
              <a:rPr lang="en-US" dirty="0"/>
              <a:t>Title</a:t>
            </a:r>
          </a:p>
          <a:p>
            <a:r>
              <a:rPr lang="en-US" dirty="0"/>
              <a:t>Address</a:t>
            </a:r>
          </a:p>
          <a:p>
            <a:r>
              <a:rPr lang="en-US" dirty="0"/>
              <a:t>Phone number</a:t>
            </a:r>
          </a:p>
        </p:txBody>
      </p:sp>
      <p:pic>
        <p:nvPicPr>
          <p:cNvPr id="175" name="Picture 174" descr="SAP_grad_R_pref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1" y="478633"/>
            <a:ext cx="1832305" cy="907257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&lt;Agenda&gt;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4001" y="1692000"/>
            <a:ext cx="8494713" cy="383181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None/>
              <a:tabLst/>
              <a:defRPr b="0"/>
            </a:lvl1pPr>
            <a:lvl2pPr marL="270000" marR="0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 pitchFamily="2" charset="2"/>
              <a:buChar char=""/>
              <a:tabLst/>
              <a:defRPr/>
            </a:lvl2pPr>
            <a:lvl3pPr marL="450000" marR="0" indent="-180975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/>
            </a:lvl3pPr>
            <a:lvl4pPr marL="533400" marR="0" indent="-1778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 pitchFamily="34" charset="0"/>
              <a:buChar char="–"/>
              <a:tabLst/>
              <a:defRPr sz="1600"/>
            </a:lvl4pPr>
            <a:lvl5pPr marL="630000">
              <a:buClr>
                <a:schemeClr val="accent2"/>
              </a:buClr>
              <a:buFont typeface="Courier New" pitchFamily="49" charset="0"/>
              <a:buChar char="o"/>
              <a:defRPr/>
            </a:lvl5pPr>
          </a:lstStyle>
          <a:p>
            <a:pPr lvl="0"/>
            <a:r>
              <a:rPr lang="en-US" dirty="0"/>
              <a:t>Agenda Item/Divider Headline</a:t>
            </a:r>
          </a:p>
          <a:p>
            <a:pPr lvl="1"/>
            <a:r>
              <a:rPr lang="en-US" dirty="0"/>
              <a:t>Details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 dirty="0"/>
              <a:t>Insert page title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24000" y="324000"/>
            <a:ext cx="8496000" cy="392474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noProof="0" dirty="0"/>
              <a:t>Insert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24000" y="1690688"/>
            <a:ext cx="8496000" cy="43910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3" name="Rectangle 32"/>
          <p:cNvSpPr/>
          <p:nvPr/>
        </p:nvSpPr>
        <p:spPr bwMode="gray">
          <a:xfrm>
            <a:off x="324000" y="0"/>
            <a:ext cx="8496000" cy="162000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24000" y="825564"/>
            <a:ext cx="8496300" cy="0"/>
          </a:xfrm>
          <a:prstGeom prst="line">
            <a:avLst/>
          </a:prstGeom>
          <a:ln w="63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 bwMode="white">
          <a:xfrm>
            <a:off x="324000" y="6535738"/>
            <a:ext cx="8496000" cy="324000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 bwMode="black">
          <a:xfrm>
            <a:off x="324000" y="6636187"/>
            <a:ext cx="1762268" cy="123111"/>
          </a:xfrm>
          <a:prstGeom prst="rect">
            <a:avLst/>
          </a:prstGeom>
          <a:noFill/>
        </p:spPr>
        <p:txBody>
          <a:bodyPr wrap="none" lIns="72000" tIns="0" rIns="0" bIns="0" rtlCol="0">
            <a:spAutoFit/>
          </a:bodyPr>
          <a:lstStyle/>
          <a:p>
            <a:pPr marL="133350" indent="-133350" algn="l">
              <a:buClr>
                <a:schemeClr val="bg1"/>
              </a:buClr>
              <a:buFont typeface="Arial" pitchFamily="34" charset="0"/>
              <a:buChar char="©"/>
              <a:tabLst/>
            </a:pPr>
            <a:r>
              <a:rPr lang="en-US" sz="800" noProof="0" dirty="0">
                <a:solidFill>
                  <a:schemeClr val="bg1"/>
                </a:solidFill>
              </a:rPr>
              <a:t>2014 SAP AG. All rights reserved.</a:t>
            </a:r>
          </a:p>
        </p:txBody>
      </p:sp>
      <p:sp>
        <p:nvSpPr>
          <p:cNvPr id="34" name="TextBox 33"/>
          <p:cNvSpPr txBox="1"/>
          <p:nvPr/>
        </p:nvSpPr>
        <p:spPr bwMode="black">
          <a:xfrm>
            <a:off x="8625590" y="6636187"/>
            <a:ext cx="197737" cy="123111"/>
          </a:xfrm>
          <a:prstGeom prst="rect">
            <a:avLst/>
          </a:prstGeom>
          <a:noFill/>
        </p:spPr>
        <p:txBody>
          <a:bodyPr wrap="none" lIns="0" tIns="0" rIns="72000" bIns="0" rtlCol="0">
            <a:spAutoFit/>
          </a:bodyPr>
          <a:lstStyle/>
          <a:p>
            <a:pPr marL="93663" indent="-93663" algn="r">
              <a:buClr>
                <a:schemeClr val="accent2"/>
              </a:buClr>
              <a:buFont typeface="Arial" pitchFamily="34" charset="0"/>
              <a:buNone/>
            </a:pPr>
            <a:fld id="{0BDC132A-5C91-4078-9777-31DA19A62E0A}" type="slidenum">
              <a:rPr lang="en-US" sz="800" baseline="0" noProof="0" smtClean="0">
                <a:solidFill>
                  <a:schemeClr val="bg1"/>
                </a:solidFill>
              </a:rPr>
              <a:pPr marL="93663" indent="-93663" algn="r">
                <a:buClr>
                  <a:schemeClr val="accent2"/>
                </a:buClr>
                <a:buFont typeface="Arial" pitchFamily="34" charset="0"/>
                <a:buNone/>
              </a:pPr>
              <a:t>‹#›</a:t>
            </a:fld>
            <a:endParaRPr lang="en-US" sz="800" noProof="0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9" r:id="rId3"/>
    <p:sldLayoutId id="2147483708" r:id="rId4"/>
    <p:sldLayoutId id="2147483704" r:id="rId5"/>
    <p:sldLayoutId id="2147483689" r:id="rId6"/>
    <p:sldLayoutId id="2147483702" r:id="rId7"/>
    <p:sldLayoutId id="2147483684" r:id="rId8"/>
    <p:sldLayoutId id="2147483665" r:id="rId9"/>
    <p:sldLayoutId id="2147483683" r:id="rId10"/>
    <p:sldLayoutId id="2147483687" r:id="rId11"/>
    <p:sldLayoutId id="2147483710" r:id="rId12"/>
    <p:sldLayoutId id="2147483686" r:id="rId13"/>
    <p:sldLayoutId id="2147483669" r:id="rId14"/>
    <p:sldLayoutId id="2147483691" r:id="rId15"/>
    <p:sldLayoutId id="2147483688" r:id="rId16"/>
    <p:sldLayoutId id="2147483703" r:id="rId17"/>
    <p:sldLayoutId id="2147483685" r:id="rId18"/>
    <p:sldLayoutId id="2147483692" r:id="rId19"/>
    <p:sldLayoutId id="2147483734" r:id="rId20"/>
    <p:sldLayoutId id="2147483747" r:id="rId2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620"/>
        </a:spcBef>
        <a:buClr>
          <a:schemeClr val="accent1"/>
        </a:buClr>
        <a:buSzPct val="80000"/>
        <a:buFontTx/>
        <a:buNone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ts val="600"/>
        </a:spcBef>
        <a:buClr>
          <a:schemeClr val="accent1"/>
        </a:buClr>
        <a:buSzPct val="80000"/>
        <a:buFont typeface="Wingdings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69875" indent="-180975" algn="l" defTabSz="914400" rtl="0" eaLnBrk="1" latinLnBrk="0" hangingPunct="1">
        <a:spcBef>
          <a:spcPts val="400"/>
        </a:spcBef>
        <a:buClr>
          <a:schemeClr val="accent1"/>
        </a:buClr>
        <a:buSzPct val="100000"/>
        <a:buFont typeface="Wingdings" pitchFamily="2" charset="2"/>
        <a:buChar char="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450000" indent="-180000" algn="l" defTabSz="914400" rtl="0" eaLnBrk="1" latinLnBrk="0" hangingPunct="1">
        <a:spcBef>
          <a:spcPts val="400"/>
        </a:spcBef>
        <a:buClr>
          <a:schemeClr val="accent2"/>
        </a:buClr>
        <a:buSzPct val="100000"/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30000" indent="-179388" algn="l" defTabSz="914400" rtl="0" eaLnBrk="1" latinLnBrk="0" hangingPunct="1">
        <a:spcBef>
          <a:spcPts val="250"/>
        </a:spcBef>
        <a:buClr>
          <a:schemeClr val="accent2"/>
        </a:buClr>
        <a:buSzPct val="100000"/>
        <a:buFont typeface="Courier New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ChangeArrowheads="1"/>
          </p:cNvSpPr>
          <p:nvPr/>
        </p:nvSpPr>
        <p:spPr bwMode="gray">
          <a:xfrm>
            <a:off x="152402" y="152403"/>
            <a:ext cx="7350125" cy="835025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Clr>
                <a:srgbClr val="F0AB00"/>
              </a:buClr>
              <a:buSzPct val="80000"/>
              <a:buFont typeface="Wingdings" pitchFamily="2" charset="2"/>
              <a:buNone/>
              <a:defRPr/>
            </a:pPr>
            <a:endParaRPr lang="en-US" sz="16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249240" y="1292229"/>
            <a:ext cx="8645525" cy="482441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</a:p>
        </p:txBody>
      </p:sp>
      <p:sp>
        <p:nvSpPr>
          <p:cNvPr id="1029" name="Rectangle 7"/>
          <p:cNvSpPr>
            <a:spLocks noGrp="1" noChangeArrowheads="1"/>
          </p:cNvSpPr>
          <p:nvPr>
            <p:ph type="title"/>
          </p:nvPr>
        </p:nvSpPr>
        <p:spPr bwMode="gray">
          <a:xfrm>
            <a:off x="249238" y="201613"/>
            <a:ext cx="715645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pic>
        <p:nvPicPr>
          <p:cNvPr id="1030" name="Picture 37" descr="logo_fläch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599365" y="150813"/>
            <a:ext cx="1392237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716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ransition>
    <p:zoom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 Black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 Black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 Black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 Black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 Black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 Black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 Black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 Black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spcBef>
          <a:spcPct val="75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184150" indent="-182563" algn="l" rtl="0" eaLnBrk="0" fontAlgn="base" hangingPunct="0">
        <a:spcBef>
          <a:spcPct val="25000"/>
        </a:spcBef>
        <a:spcAft>
          <a:spcPct val="0"/>
        </a:spcAft>
        <a:buClr>
          <a:srgbClr val="F0AB00"/>
        </a:buClr>
        <a:buSzPct val="8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541338" indent="-195263" algn="l" rtl="0" eaLnBrk="0" fontAlgn="base" hangingPunct="0">
        <a:spcBef>
          <a:spcPct val="25000"/>
        </a:spcBef>
        <a:spcAft>
          <a:spcPct val="0"/>
        </a:spcAft>
        <a:buClr>
          <a:srgbClr val="666666"/>
        </a:buClr>
        <a:buSzPct val="80000"/>
        <a:buFont typeface="Wingdings" pitchFamily="2" charset="2"/>
        <a:buChar char="n"/>
        <a:defRPr sz="1600">
          <a:solidFill>
            <a:schemeClr val="tx1"/>
          </a:solidFill>
          <a:latin typeface="+mn-lt"/>
          <a:ea typeface="+mn-ea"/>
          <a:cs typeface="+mn-cs"/>
        </a:defRPr>
      </a:lvl3pPr>
      <a:lvl4pPr marL="708025" indent="-165100" algn="l" rtl="0" eaLnBrk="0" fontAlgn="base" hangingPunct="0">
        <a:spcBef>
          <a:spcPct val="25000"/>
        </a:spcBef>
        <a:spcAft>
          <a:spcPct val="0"/>
        </a:spcAft>
        <a:buClr>
          <a:srgbClr val="666666"/>
        </a:buClr>
        <a:buSzPct val="8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cs typeface="+mn-cs"/>
        </a:defRPr>
      </a:lvl4pPr>
      <a:lvl5pPr marL="904875" indent="-195263" algn="l" rtl="0" eaLnBrk="0" fontAlgn="base" hangingPunct="0">
        <a:spcBef>
          <a:spcPct val="15000"/>
        </a:spcBef>
        <a:spcAft>
          <a:spcPct val="0"/>
        </a:spcAft>
        <a:buClr>
          <a:srgbClr val="666666"/>
        </a:buClr>
        <a:buSzPct val="80000"/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62075" indent="-195263" algn="l" rtl="0" fontAlgn="base">
        <a:spcBef>
          <a:spcPct val="15000"/>
        </a:spcBef>
        <a:spcAft>
          <a:spcPct val="0"/>
        </a:spcAft>
        <a:buClr>
          <a:srgbClr val="666666"/>
        </a:buClr>
        <a:buSzPct val="80000"/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19275" indent="-195263" algn="l" rtl="0" fontAlgn="base">
        <a:spcBef>
          <a:spcPct val="15000"/>
        </a:spcBef>
        <a:spcAft>
          <a:spcPct val="0"/>
        </a:spcAft>
        <a:buClr>
          <a:srgbClr val="666666"/>
        </a:buClr>
        <a:buSzPct val="80000"/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76475" indent="-195263" algn="l" rtl="0" fontAlgn="base">
        <a:spcBef>
          <a:spcPct val="15000"/>
        </a:spcBef>
        <a:spcAft>
          <a:spcPct val="0"/>
        </a:spcAft>
        <a:buClr>
          <a:srgbClr val="666666"/>
        </a:buClr>
        <a:buSzPct val="80000"/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33675" indent="-195263" algn="l" rtl="0" fontAlgn="base">
        <a:spcBef>
          <a:spcPct val="15000"/>
        </a:spcBef>
        <a:spcAft>
          <a:spcPct val="0"/>
        </a:spcAft>
        <a:buClr>
          <a:srgbClr val="666666"/>
        </a:buClr>
        <a:buSzPct val="80000"/>
        <a:buFont typeface="Arial" charset="0"/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3"/>
          <p:cNvSpPr/>
          <p:nvPr/>
        </p:nvSpPr>
        <p:spPr>
          <a:xfrm>
            <a:off x="243458" y="5418963"/>
            <a:ext cx="686943" cy="340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object 4"/>
          <p:cNvSpPr txBox="1"/>
          <p:nvPr/>
        </p:nvSpPr>
        <p:spPr>
          <a:xfrm>
            <a:off x="2972288" y="4005176"/>
            <a:ext cx="3199424" cy="276999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/>
          <a:p>
            <a:pPr marL="9525" algn="ctr">
              <a:defRPr/>
            </a:pPr>
            <a:r>
              <a:rPr lang="en-US" spc="-4" dirty="0">
                <a:solidFill>
                  <a:prstClr val="black"/>
                </a:solidFill>
                <a:ea typeface="KoPub돋움체 Bold"/>
                <a:cs typeface="Arial"/>
              </a:rPr>
              <a:t>2024-12-16</a:t>
            </a:r>
            <a:endParaRPr lang="en-US" altLang="ko-KR" spc="-4" dirty="0">
              <a:solidFill>
                <a:prstClr val="black"/>
              </a:solidFill>
              <a:ea typeface="KoPub돋움체 Bold"/>
              <a:cs typeface="Arial"/>
            </a:endParaRPr>
          </a:p>
        </p:txBody>
      </p:sp>
      <p:sp>
        <p:nvSpPr>
          <p:cNvPr id="18" name="object 5"/>
          <p:cNvSpPr txBox="1"/>
          <p:nvPr/>
        </p:nvSpPr>
        <p:spPr>
          <a:xfrm>
            <a:off x="454435" y="3175085"/>
            <a:ext cx="8235131" cy="507831"/>
          </a:xfrm>
          <a:prstGeom prst="rect">
            <a:avLst/>
          </a:prstGeom>
        </p:spPr>
        <p:txBody>
          <a:bodyPr vert="horz" wrap="square" lIns="0" tIns="0" rIns="0" bIns="0">
            <a:spAutoFit/>
          </a:bodyPr>
          <a:lstStyle>
            <a:lvl1pPr>
              <a:defRPr sz="2400" b="1" i="0">
                <a:solidFill>
                  <a:srgbClr val="666666"/>
                </a:solidFill>
                <a:latin typeface="Arial"/>
                <a:ea typeface="+mj-ea"/>
                <a:cs typeface="Arial"/>
              </a:defRPr>
            </a:lvl1pPr>
          </a:lstStyle>
          <a:p>
            <a:pPr marL="9525" algn="ctr">
              <a:defRPr/>
            </a:pPr>
            <a:r>
              <a:rPr lang="en-US" altLang="ko-KR" sz="3300" dirty="0">
                <a:solidFill>
                  <a:schemeClr val="tx1"/>
                </a:solidFill>
                <a:latin typeface="Calibri"/>
              </a:rPr>
              <a:t>2024 </a:t>
            </a:r>
            <a:r>
              <a:rPr lang="ko-KR" altLang="en-US" sz="3300" dirty="0">
                <a:solidFill>
                  <a:schemeClr val="tx1"/>
                </a:solidFill>
                <a:latin typeface="Calibri"/>
              </a:rPr>
              <a:t>숭실대학교 </a:t>
            </a:r>
            <a:r>
              <a:rPr lang="en-US" altLang="ko-KR" sz="3300" dirty="0">
                <a:solidFill>
                  <a:schemeClr val="tx1"/>
                </a:solidFill>
                <a:latin typeface="Calibri"/>
              </a:rPr>
              <a:t>Co-op SAP Track Project</a:t>
            </a:r>
          </a:p>
        </p:txBody>
      </p:sp>
      <p:sp>
        <p:nvSpPr>
          <p:cNvPr id="19" name="object 6"/>
          <p:cNvSpPr/>
          <p:nvPr/>
        </p:nvSpPr>
        <p:spPr>
          <a:xfrm>
            <a:off x="0" y="975055"/>
            <a:ext cx="9131094" cy="1601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>
              <a:solidFill>
                <a:prstClr val="black"/>
              </a:solidFill>
              <a:latin typeface="Calibri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AB084B0-E073-4BDE-AAD0-DF449F6B4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362757"/>
              </p:ext>
            </p:extLst>
          </p:nvPr>
        </p:nvGraphicFramePr>
        <p:xfrm>
          <a:off x="5249712" y="5523033"/>
          <a:ext cx="3570288" cy="927246"/>
        </p:xfrm>
        <a:graphic>
          <a:graphicData uri="http://schemas.openxmlformats.org/drawingml/2006/table">
            <a:tbl>
              <a:tblPr/>
              <a:tblGrid>
                <a:gridCol w="16430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7962"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학과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컴퓨터학부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14"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학번</a:t>
                      </a: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20202920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962"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작성일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2024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년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12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월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16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일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962">
                <a:tc>
                  <a:txBody>
                    <a:bodyPr/>
                    <a:lstStyle/>
                    <a:p>
                      <a:pPr algn="r" fontAlgn="b"/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작성자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: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조민혁</a:t>
                      </a:r>
                      <a:endParaRPr lang="ko-KR" altLang="en-US" sz="1400" b="1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841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2A723-8397-D1AC-7133-6435E8AE8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160C624-54AF-7E64-138D-83FADDD8A071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EFA89D02-85B1-F180-5397-1CB5555CA0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307BE76A-A1EA-D29B-B933-A41DF87D176E}"/>
              </a:ext>
            </a:extLst>
          </p:cNvPr>
          <p:cNvSpPr/>
          <p:nvPr/>
        </p:nvSpPr>
        <p:spPr>
          <a:xfrm>
            <a:off x="420060" y="1009628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생성한다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1D08FBE-4A53-AE95-9BE5-759951B7F2CA}"/>
              </a:ext>
            </a:extLst>
          </p:cNvPr>
          <p:cNvSpPr/>
          <p:nvPr/>
        </p:nvSpPr>
        <p:spPr>
          <a:xfrm>
            <a:off x="414200" y="3711790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사원 테이블 생성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ZT32EMP_1 )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60AAAC-2397-9601-2D85-C139C2B7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99" y="1707694"/>
            <a:ext cx="8306775" cy="365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6220"/>
      </p:ext>
    </p:extLst>
  </p:cSld>
  <p:clrMapOvr>
    <a:masterClrMapping/>
  </p:clrMapOvr>
  <p:transition>
    <p:split orient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E5DBF-2C00-3601-D74E-527CC8EDB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251EA2C-F7D2-FA17-FD58-577E9B83B9C9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ED8843C5-A6A6-927D-5557-A48001118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37CA88D-E995-4CBD-7E80-7C8FBF139149}"/>
              </a:ext>
            </a:extLst>
          </p:cNvPr>
          <p:cNvSpPr/>
          <p:nvPr/>
        </p:nvSpPr>
        <p:spPr>
          <a:xfrm>
            <a:off x="420060" y="1009628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생성한다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024D908-B0E8-14C7-B4C5-04A7E9536CD4}"/>
              </a:ext>
            </a:extLst>
          </p:cNvPr>
          <p:cNvSpPr/>
          <p:nvPr/>
        </p:nvSpPr>
        <p:spPr>
          <a:xfrm>
            <a:off x="414200" y="3711790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사원 테이블 생성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ZT32EMP_1 )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646EE2-1E62-FD0B-2A91-0A0E27BFC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0" y="1410646"/>
            <a:ext cx="8381338" cy="492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49145"/>
      </p:ext>
    </p:extLst>
  </p:cSld>
  <p:clrMapOvr>
    <a:masterClrMapping/>
  </p:clrMapOvr>
  <p:transition>
    <p:split orient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C3C5AD-84AC-7141-8237-6CB549713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170840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구매처생성화면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Technical Flow Description(</a:t>
            </a:r>
            <a:r>
              <a:rPr lang="ko-KR" altLang="ko-KR" sz="1600" dirty="0"/>
              <a:t>프로그램 화면 </a:t>
            </a:r>
            <a:r>
              <a:rPr lang="en-US" altLang="ko-KR" sz="1600" dirty="0"/>
              <a:t>–</a:t>
            </a:r>
            <a:r>
              <a:rPr lang="ko-KR" altLang="en-US" sz="1600" dirty="0"/>
              <a:t>구매처생성</a:t>
            </a:r>
            <a:r>
              <a:rPr lang="en-US" altLang="ko-KR" sz="1600" dirty="0"/>
              <a:t> 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8106155-8E3D-4668-A674-A1C0292CDA9B}"/>
              </a:ext>
            </a:extLst>
          </p:cNvPr>
          <p:cNvSpPr/>
          <p:nvPr/>
        </p:nvSpPr>
        <p:spPr>
          <a:xfrm>
            <a:off x="5060668" y="1524000"/>
            <a:ext cx="3538721" cy="1736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Program Name : ZPROJECT16_BP</a:t>
            </a:r>
          </a:p>
          <a:p>
            <a:pPr marL="228600" indent="-228600">
              <a:lnSpc>
                <a:spcPct val="120000"/>
              </a:lnSpc>
              <a:buClr>
                <a:schemeClr val="accent1"/>
              </a:buClr>
              <a:buAutoNum type="arabicPeriod"/>
            </a:pP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생성화면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>
              <a:lnSpc>
                <a:spcPct val="120000"/>
              </a:lnSpc>
              <a:buClr>
                <a:schemeClr val="accent1"/>
              </a:buClr>
              <a:buAutoNum type="arabicParenR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회사코드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구매처그룹 입력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회사코드와 구매처그룹을 필수적으로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입력받은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후에 이를 토대로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테이블에 값을 넣어준 후에 생성화면으로 넘어갑니다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사용자에게 값을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입력받아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앞의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PPT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보여드렸던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ZLFA1  ALV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아래 화면과 같이 구매처명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사업자번호등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ZLFB1, ZLFM1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값을 채워서 저장시켜줍니다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26D7F1-5D27-CC54-4915-2DF411503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74" y="1524000"/>
            <a:ext cx="4436369" cy="162153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9D1404B-382C-8007-6B4B-94C872B08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3" y="3695075"/>
            <a:ext cx="6546935" cy="19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87364"/>
      </p:ext>
    </p:extLst>
  </p:cSld>
  <p:clrMapOvr>
    <a:masterClrMapping/>
  </p:clrMapOvr>
  <p:transition>
    <p:split orient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C3C5AD-84AC-7141-8237-6CB549713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84777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Technical Flow Description(</a:t>
            </a:r>
            <a:r>
              <a:rPr lang="ko-KR" altLang="ko-KR" sz="1600" dirty="0"/>
              <a:t>프로그램 화면</a:t>
            </a:r>
            <a:r>
              <a:rPr lang="en-US" altLang="ko-KR" sz="1600" dirty="0"/>
              <a:t>- </a:t>
            </a:r>
            <a:r>
              <a:rPr lang="ko-KR" altLang="en-US" sz="1600" dirty="0"/>
              <a:t>구매처조회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804EC7A-A888-407D-A3C5-EFCA7820BE38}"/>
              </a:ext>
            </a:extLst>
          </p:cNvPr>
          <p:cNvSpPr/>
          <p:nvPr/>
        </p:nvSpPr>
        <p:spPr>
          <a:xfrm>
            <a:off x="5293707" y="1560750"/>
            <a:ext cx="3049742" cy="1182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구매처조회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구매처 코드와 회사코드를 </a:t>
            </a:r>
            <a:r>
              <a:rPr lang="ko-KR" altLang="en-US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입력받아서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해당하는 구매처 코드와 회사코드를 가진 데이터를 데이터베이스에서 </a:t>
            </a:r>
            <a:r>
              <a:rPr lang="ko-KR" altLang="en-US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읽어들여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제공해줍니다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이때 사업자번호만 수정하여 아래의 모자버튼을 누른 경우 수정하여 저장할 수 있도록 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D6F4CD-4DBE-B07B-2C34-006CA4B8F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96" y="3891707"/>
            <a:ext cx="7542898" cy="19985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73584F1-FA0A-C065-4553-1742070F8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51" y="1521050"/>
            <a:ext cx="4387821" cy="181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90672"/>
      </p:ext>
    </p:extLst>
  </p:cSld>
  <p:clrMapOvr>
    <a:masterClrMapping/>
  </p:clrMapOvr>
  <p:transition>
    <p:split orient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B7FD9-BE1D-ADA2-C3AF-F14001FE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BFDE39-69A1-10E8-A897-939443497743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73DBB6B3-F46C-4B5A-9D03-8A2306D1B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Technical Flow Description(</a:t>
            </a:r>
            <a:r>
              <a:rPr lang="ko-KR" altLang="ko-KR" sz="1600" dirty="0"/>
              <a:t>프로그램 화면</a:t>
            </a:r>
            <a:r>
              <a:rPr lang="en-US" altLang="ko-KR" sz="1600" dirty="0"/>
              <a:t>- PO</a:t>
            </a:r>
            <a:r>
              <a:rPr lang="ko-KR" altLang="en-US" sz="1600" dirty="0"/>
              <a:t>생성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15D7815-5DEE-57E4-A19D-C96F670E0DC9}"/>
              </a:ext>
            </a:extLst>
          </p:cNvPr>
          <p:cNvSpPr/>
          <p:nvPr/>
        </p:nvSpPr>
        <p:spPr>
          <a:xfrm>
            <a:off x="5389510" y="1808363"/>
            <a:ext cx="3238700" cy="1551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Clr>
                <a:schemeClr val="accent1"/>
              </a:buClr>
              <a:buAutoNum type="arabicPeriod"/>
            </a:pP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구매오더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회사코드와 구매처 증빙일을 입력하여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인터널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테이블에 채운 후 </a:t>
            </a:r>
            <a:r>
              <a:rPr lang="ko-KR" altLang="en-US"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구매오더를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생성합니다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이때 회사코드와 구매처 번호가 실제로 있어야만 다음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ALV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넘어갈 수 있습니다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그렇지 않은 경우에는 문제가 발생하게 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또한 값을 넣어줄 때도 플랜트 번호와 같이 기존의 자재마스터에 있는 값과 다른 경우에는 오류를 발생시키게 됩니다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E2127A8-CD52-D8FB-85A4-B46407045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3" y="1560750"/>
            <a:ext cx="4682114" cy="14599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43C10E-B1B1-9B49-E5AC-FA7DFBC3F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72" y="3556658"/>
            <a:ext cx="7843503" cy="232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92235"/>
      </p:ext>
    </p:extLst>
  </p:cSld>
  <p:clrMapOvr>
    <a:masterClrMapping/>
  </p:clrMapOvr>
  <p:transition>
    <p:split orient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9CB96-EAE7-FEFA-B2FB-F8BBAC793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8B32FFD-5603-B326-27B7-1699E011792F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0FB4EB68-6B98-6BDB-B5F1-9936311A30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Technical Flow Description(</a:t>
            </a:r>
            <a:r>
              <a:rPr lang="ko-KR" altLang="ko-KR" sz="1600" dirty="0"/>
              <a:t>프로그램 화면</a:t>
            </a:r>
            <a:r>
              <a:rPr lang="en-US" altLang="ko-KR" sz="1600" dirty="0"/>
              <a:t>-PO</a:t>
            </a:r>
            <a:r>
              <a:rPr lang="ko-KR" altLang="en-US" sz="1600" dirty="0"/>
              <a:t>조회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2544A1C-A794-417F-8EC5-24BA88AC574E}"/>
              </a:ext>
            </a:extLst>
          </p:cNvPr>
          <p:cNvSpPr/>
          <p:nvPr/>
        </p:nvSpPr>
        <p:spPr>
          <a:xfrm>
            <a:off x="5293707" y="1560750"/>
            <a:ext cx="3049742" cy="1182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PO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구매처코드와 회사코드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번호를 </a:t>
            </a:r>
            <a:r>
              <a:rPr lang="ko-KR" altLang="en-US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입력받아서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실제로 있는 구매처 코드 회사코드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번호인지 확인하고 실제로 있는 경우에는 데이터베이스 테이블에서 해당 아이템과 관련 있는 정보들을 전부 조회하여 보여주게 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D79121-3A5C-C83E-1999-F356A374B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59" y="4368002"/>
            <a:ext cx="8032682" cy="17860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022688-1D7E-51ED-2D0D-E04F272AF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6" y="1596994"/>
            <a:ext cx="4251626" cy="140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76675"/>
      </p:ext>
    </p:extLst>
  </p:cSld>
  <p:clrMapOvr>
    <a:masterClrMapping/>
  </p:clrMapOvr>
  <p:transition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C407-8714-5ABC-1501-9973B289E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1BCEB3A-4ADE-8639-79E0-30892F066551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0327A869-536E-B661-B311-9A418D9D7A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Technical Flow Description(</a:t>
            </a:r>
            <a:r>
              <a:rPr lang="ko-KR" altLang="ko-KR" sz="1600" dirty="0"/>
              <a:t>프로그램 화면</a:t>
            </a:r>
            <a:r>
              <a:rPr lang="en-US" altLang="ko-KR" sz="1600" dirty="0"/>
              <a:t>- </a:t>
            </a:r>
            <a:r>
              <a:rPr lang="ko-KR" altLang="en-US" sz="1600" dirty="0"/>
              <a:t>입고문서 생성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0D80ABE-1C62-EABE-0099-414CCD63B7A5}"/>
              </a:ext>
            </a:extLst>
          </p:cNvPr>
          <p:cNvSpPr/>
          <p:nvPr/>
        </p:nvSpPr>
        <p:spPr>
          <a:xfrm>
            <a:off x="5293707" y="1560750"/>
            <a:ext cx="3049742" cy="2290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buClr>
                <a:schemeClr val="accent1"/>
              </a:buClr>
              <a:buAutoNum type="arabicPeriod"/>
            </a:pP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입고문서 생성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구매오더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번호와 플랜트 입고 처리일을 입력으로 받습니다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이때 </a:t>
            </a:r>
            <a:r>
              <a:rPr lang="ko-KR" altLang="en-US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구매오더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번호와 플랜트가 실제로 존재하는지 정합성을 체크한 후에 만들어주게 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통해서 조회된 데이터들을 조합하여 인터널테이블을 생성하고 이를 확인한 후에 입고 체크박스에 체크를 한 후에 입고처리 버튼을 누른 경우에 입고처리가 되어지고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ZMSEG_16, ZMKPF_16</a:t>
            </a:r>
            <a:r>
              <a:rPr lang="ko-KR" altLang="en-US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테이블등에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해당 값들이 들어가게 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  <a:buClr>
                <a:schemeClr val="accent1"/>
              </a:buClr>
            </a:pP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CA0D7F-DC84-5C98-CEAA-E109CA820F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5" y="1560750"/>
            <a:ext cx="4521555" cy="14561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84E4C1-F8D5-5A1B-B1B2-80F4575AAB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5" y="3743951"/>
            <a:ext cx="7666129" cy="24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5777"/>
      </p:ext>
    </p:extLst>
  </p:cSld>
  <p:clrMapOvr>
    <a:masterClrMapping/>
  </p:clrMapOvr>
  <p:transition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26287-EEBC-6DC6-8171-75A993652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A9A3BE-8101-60BA-0FFB-31EC16D1EF71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14F512AB-4C52-4997-8D25-C444D6C9D1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Technical Flow Description(</a:t>
            </a:r>
            <a:r>
              <a:rPr lang="ko-KR" altLang="ko-KR" sz="1600" dirty="0"/>
              <a:t>프로그램 화면</a:t>
            </a:r>
            <a:r>
              <a:rPr lang="en-US" altLang="ko-KR" sz="1600" dirty="0"/>
              <a:t>- </a:t>
            </a:r>
            <a:r>
              <a:rPr lang="ko-KR" altLang="en-US" sz="1600" dirty="0"/>
              <a:t>입고문서 조회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2DA9776-6AA8-97B4-1E7D-DACFFEA89BB4}"/>
              </a:ext>
            </a:extLst>
          </p:cNvPr>
          <p:cNvSpPr/>
          <p:nvPr/>
        </p:nvSpPr>
        <p:spPr>
          <a:xfrm>
            <a:off x="5293707" y="1560750"/>
            <a:ext cx="3049742" cy="1366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입고문서조회</a:t>
            </a: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  <a:buClr>
                <a:schemeClr val="accent1"/>
              </a:buClr>
            </a:pPr>
            <a:r>
              <a:rPr lang="ko-KR" altLang="en-US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구매오더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번호와 플랜트 값을 입력하면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정합성 검사를 마친 후 해당 </a:t>
            </a:r>
            <a:r>
              <a:rPr lang="ko-KR" altLang="en-US" sz="10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구매오더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번호와 플랜트 값으로 조회하여 얻을 수 있는 값을 통해 입고조회 화면을 보여주게 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이때 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번호를 누른 경우에는 선택한 열의 정보를 삭제하게 됩니다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  <a:buClr>
                <a:schemeClr val="accent1"/>
              </a:buClr>
            </a:pPr>
            <a:endParaRPr lang="en-US" altLang="ko-KR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4E0169-A57C-C95F-CCB8-BA7BA7B11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1" y="3695075"/>
            <a:ext cx="8162537" cy="24312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61868B-D973-152F-0A5D-DE4F359BA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50" y="1560750"/>
            <a:ext cx="4337483" cy="143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37991"/>
      </p:ext>
    </p:extLst>
  </p:cSld>
  <p:clrMapOvr>
    <a:masterClrMapping/>
  </p:clrMapOvr>
  <p:transition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C3C5AD-84AC-7141-8237-6CB549713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602849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–ZPROJECT16_BP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4361BD-5CCA-AF1B-F44E-F3E071978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1" y="939567"/>
            <a:ext cx="3348458" cy="3803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5EFEAB-08CE-2C7E-2C07-C4C72C91F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929" y="939567"/>
            <a:ext cx="3171978" cy="35869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9381A8-EE7C-D4CC-C131-0AE853BB6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07" y="932963"/>
            <a:ext cx="1833413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67919"/>
      </p:ext>
    </p:extLst>
  </p:cSld>
  <p:clrMapOvr>
    <a:masterClrMapping/>
  </p:clrMapOvr>
  <p:transition>
    <p:split orient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CE2AC-83CF-4C6E-F79C-4A1A460F6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F89DB4E-F78B-BD19-915B-26CA30ED5BD7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BB7901B4-938D-F4F9-1859-8A8E333A2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–ZPROJECT16_BP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EB157C-8D8C-B4DE-C394-ED121512E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6" y="939567"/>
            <a:ext cx="2804363" cy="43197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3E4DDC-0AF7-9445-851C-D57978692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349" y="939567"/>
            <a:ext cx="3674561" cy="35214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E1C54E-2DDC-EDB1-F395-68B1EED3E6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321" y="939567"/>
            <a:ext cx="2360679" cy="35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58000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순서도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F461A7-71D9-95C0-F6F3-7000B43587CB}"/>
              </a:ext>
            </a:extLst>
          </p:cNvPr>
          <p:cNvSpPr txBox="1"/>
          <p:nvPr/>
        </p:nvSpPr>
        <p:spPr>
          <a:xfrm>
            <a:off x="658368" y="1956919"/>
            <a:ext cx="7583424" cy="25391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AutoNum type="arabicPeriod"/>
            </a:pPr>
            <a:r>
              <a:rPr lang="ko-KR" altLang="en-US" sz="3000" kern="0" dirty="0">
                <a:ea typeface="Arial Unicode MS" pitchFamily="34" charset="-128"/>
                <a:cs typeface="Arial Unicode MS" pitchFamily="34" charset="-128"/>
              </a:rPr>
              <a:t>구매처생성</a:t>
            </a:r>
            <a:endParaRPr lang="en-US" altLang="ko-KR" sz="3000" kern="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AutoNum type="arabicPeriod"/>
            </a:pPr>
            <a:r>
              <a:rPr lang="en-US" altLang="ko-KR" sz="3000" kern="0" dirty="0">
                <a:ea typeface="Arial Unicode MS" pitchFamily="34" charset="-128"/>
                <a:cs typeface="Arial Unicode MS" pitchFamily="34" charset="-128"/>
              </a:rPr>
              <a:t>PO</a:t>
            </a:r>
            <a:r>
              <a:rPr lang="ko-KR" altLang="en-US" sz="3000" kern="0" dirty="0">
                <a:ea typeface="Arial Unicode MS" pitchFamily="34" charset="-128"/>
                <a:cs typeface="Arial Unicode MS" pitchFamily="34" charset="-128"/>
              </a:rPr>
              <a:t> 생성</a:t>
            </a:r>
            <a:endParaRPr lang="en-US" altLang="ko-KR" sz="3000" kern="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AutoNum type="arabicPeriod"/>
            </a:pPr>
            <a:r>
              <a:rPr lang="ko-KR" altLang="en-US" sz="3000" kern="0" dirty="0">
                <a:ea typeface="Arial Unicode MS" pitchFamily="34" charset="-128"/>
                <a:cs typeface="Arial Unicode MS" pitchFamily="34" charset="-128"/>
              </a:rPr>
              <a:t>입고 생성</a:t>
            </a:r>
            <a:endParaRPr lang="en-US" altLang="ko-KR" sz="3000" kern="0" dirty="0">
              <a:ea typeface="Arial Unicode MS" pitchFamily="34" charset="-128"/>
              <a:cs typeface="Arial Unicode MS" pitchFamily="34" charset="-128"/>
            </a:endParaRPr>
          </a:p>
          <a:p>
            <a:pPr marL="342900" indent="-3429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buAutoNum type="arabicPeriod"/>
            </a:pPr>
            <a:r>
              <a:rPr lang="ko-KR" altLang="en-US" sz="3000" kern="0" dirty="0">
                <a:ea typeface="Arial Unicode MS" pitchFamily="34" charset="-128"/>
                <a:cs typeface="Arial Unicode MS" pitchFamily="34" charset="-128"/>
              </a:rPr>
              <a:t>송장 생성</a:t>
            </a:r>
            <a:endParaRPr lang="en-US" altLang="ko-KR" sz="3000" kern="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656193"/>
      </p:ext>
    </p:extLst>
  </p:cSld>
  <p:clrMapOvr>
    <a:masterClrMapping/>
  </p:clrMapOvr>
  <p:transition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8B95C-0BA4-98DB-5BE0-5EAF0CFFD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659CDFF-47DF-2E32-A1CF-C4B321987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983288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9EECD883-EB3F-50E6-2DC5-455A4894C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–ZPROJECT16_BP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D951E9-A47B-9F6C-A615-36F49FE88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939567"/>
            <a:ext cx="2569594" cy="40416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552EBB-CBF6-B2D3-28E1-0AA6FF5B33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33" y="939567"/>
            <a:ext cx="2527437" cy="40416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EE0DD1-B77C-A324-B109-135FCB026F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35" y="939567"/>
            <a:ext cx="2403229" cy="413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88640"/>
      </p:ext>
    </p:extLst>
  </p:cSld>
  <p:clrMapOvr>
    <a:masterClrMapping/>
  </p:clrMapOvr>
  <p:transition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070FC-D76C-553E-A1A1-A1A2FC978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A67E1A-D858-8E29-1E9F-B5BA04E2BA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721406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63894C7B-8B84-1C53-1EC5-936269BE9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–ZPROJECT16_BP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D8E9F6-9CA3-776E-9816-BA43DABDD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6" y="939567"/>
            <a:ext cx="2822360" cy="42676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654637-B847-E570-AFFB-D90F89C0F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575" y="1195599"/>
            <a:ext cx="3243399" cy="33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3944"/>
      </p:ext>
    </p:extLst>
  </p:cSld>
  <p:clrMapOvr>
    <a:masterClrMapping/>
  </p:clrMapOvr>
  <p:transition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1BA1C-700B-DE1B-284B-5692A1382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E4A3F3-4C07-417B-6387-5FDDA42CC8B8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537F80DC-03E5-1B97-AC4A-97A9757F10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–ZPROJECT16_BP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0C8D0C-6284-D9CD-B09A-9A439F686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6" y="939567"/>
            <a:ext cx="3775868" cy="30302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51D803-0D79-495E-CCB0-FE79967FC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54" y="939567"/>
            <a:ext cx="4643505" cy="445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00285"/>
      </p:ext>
    </p:extLst>
  </p:cSld>
  <p:clrMapOvr>
    <a:masterClrMapping/>
  </p:clrMapOvr>
  <p:transition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F66CD-AFCA-CEEE-D4C6-68357C843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620011E-7E25-4A6F-14AB-5D114BD19950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B236017E-0A58-CB65-A714-F28FF02DC4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–ZPROJECT16_BP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FE719D-5A14-4A21-C25C-32E4918A5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939567"/>
            <a:ext cx="3887387" cy="3708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C178AD-85F6-041D-20B8-9CF08EEAA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75" y="939567"/>
            <a:ext cx="374100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21790"/>
      </p:ext>
    </p:extLst>
  </p:cSld>
  <p:clrMapOvr>
    <a:masterClrMapping/>
  </p:clrMapOvr>
  <p:transition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AC919-2DF5-48A0-9CC0-57D40F306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1F4054D-50D9-D74F-4472-9BEA8ADCD0D9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ACA3B284-EEEF-B5B8-26AF-BD7B83CEDE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–ZPROJECT16_BP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3360BF-E6AE-58C6-74D6-51AFBCDF0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939567"/>
            <a:ext cx="3346467" cy="4456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A77A5F7-AA60-ACC3-E995-DB8224F90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22" y="939567"/>
            <a:ext cx="4382112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3199"/>
      </p:ext>
    </p:extLst>
  </p:cSld>
  <p:clrMapOvr>
    <a:masterClrMapping/>
  </p:clrMapOvr>
  <p:transition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C3CF4-2F95-A26B-0FE8-C4AE1B81B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7AB6A61-7279-6C0A-0FEE-A77C9B0F6599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B608ADE9-437B-2504-86B2-76EB2A1BAC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–ZPROJECT16_BP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D68FC1-4171-FFE4-0B71-AEF156222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6" y="939567"/>
            <a:ext cx="3783470" cy="4443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569330-354F-C392-1675-C73809AC3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96" y="939567"/>
            <a:ext cx="4253718" cy="426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21452"/>
      </p:ext>
    </p:extLst>
  </p:cSld>
  <p:clrMapOvr>
    <a:masterClrMapping/>
  </p:clrMapOvr>
  <p:transition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20996-6BB3-6CB2-D3CE-03F49729C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9694BC-C4C5-39AD-A694-B50152E4D825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6673C614-EB72-F348-D7A9-98CDC2BE2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–ZPROJECT16_BP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043E5C-EF54-2780-A83B-E3BE73750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961204"/>
            <a:ext cx="4373606" cy="3087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E1F160-A867-1A50-0302-C29A6A656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281" y="939567"/>
            <a:ext cx="4161252" cy="292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66219"/>
      </p:ext>
    </p:extLst>
  </p:cSld>
  <p:clrMapOvr>
    <a:masterClrMapping/>
  </p:clrMapOvr>
  <p:transition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B67F3-CFAF-65D8-FB39-E0CA30318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39F190D-B56D-E299-559C-598EBDE872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308388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ED970059-9E29-977A-1D05-EB7D039110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EF5ED2-13CD-7B6D-C787-6094F2393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3" y="1064520"/>
            <a:ext cx="5392830" cy="52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04794"/>
      </p:ext>
    </p:extLst>
  </p:cSld>
  <p:clrMapOvr>
    <a:masterClrMapping/>
  </p:clrMapOvr>
  <p:transition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42931-7082-5FDF-E37E-B417DDF4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3C55140-907B-D706-D79D-C57681199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979614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167D1E92-EBC5-84FA-C9A0-730D63866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9614E2-8BFA-8498-67A9-F0B9AD525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72" y="939567"/>
            <a:ext cx="5554197" cy="52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08681"/>
      </p:ext>
    </p:extLst>
  </p:cSld>
  <p:clrMapOvr>
    <a:masterClrMapping/>
  </p:clrMapOvr>
  <p:transition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6C4F-6D80-4335-E1B2-BE5037D61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A1D5AB-38F6-1D6A-CB2D-1F980FCEB991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A68D89C1-6FA7-3DB9-48D0-A3A2DC480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E54061-6D63-106B-0B51-BB8972D12D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1" y="939567"/>
            <a:ext cx="2688336" cy="4114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17D13E-A1BB-FD77-4BD9-FEBEB96F2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32" y="939567"/>
            <a:ext cx="2861708" cy="335201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B6ED35-A9CF-EAE4-9CD0-393F420328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540" y="939567"/>
            <a:ext cx="2886963" cy="259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73091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C3C5AD-84AC-7141-8237-6CB549713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008259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7160B40-8A87-4065-A3DD-6B8EB187F45F}"/>
              </a:ext>
            </a:extLst>
          </p:cNvPr>
          <p:cNvSpPr/>
          <p:nvPr/>
        </p:nvSpPr>
        <p:spPr>
          <a:xfrm>
            <a:off x="420060" y="1009628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생성한다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283BD03-FE25-4FF6-9F1B-533A2F682CB8}"/>
              </a:ext>
            </a:extLst>
          </p:cNvPr>
          <p:cNvSpPr/>
          <p:nvPr/>
        </p:nvSpPr>
        <p:spPr>
          <a:xfrm>
            <a:off x="414200" y="3711790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사원 테이블 생성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ZT32EMP_1 )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200BE7-004A-EC99-89DF-F086C1F8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84" y="1286627"/>
            <a:ext cx="8071432" cy="495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1520"/>
      </p:ext>
    </p:extLst>
  </p:cSld>
  <p:clrMapOvr>
    <a:masterClrMapping/>
  </p:clrMapOvr>
  <p:transition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8C770-5A07-0C6A-70CB-0825AB0A0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D83749D-FD02-89DB-100D-95BAC3592D7F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4066B4CC-1049-29CB-7CBC-90CA56AEF4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060EA8-7A1B-BCB4-A04C-3EBFC4A2D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84" y="1075996"/>
            <a:ext cx="7392432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1965"/>
      </p:ext>
    </p:extLst>
  </p:cSld>
  <p:clrMapOvr>
    <a:masterClrMapping/>
  </p:clrMapOvr>
  <p:transition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172CE-318F-CB68-AD1E-B2B60F8F9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8CDC16-D193-BF33-DF5D-62FAD70D700E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D2D48A68-761E-9A86-1A78-B6F4D3204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A33E45-243E-6E50-FFCC-1F372B767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95" y="939567"/>
            <a:ext cx="3041186" cy="46268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BD63B1-0DEC-C08A-24BC-CBE01737D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31" y="939567"/>
            <a:ext cx="4400033" cy="409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66239"/>
      </p:ext>
    </p:extLst>
  </p:cSld>
  <p:clrMapOvr>
    <a:masterClrMapping/>
  </p:clrMapOvr>
  <p:transition>
    <p:split orient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84843-F4AE-D41A-B3F4-0A9552012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559E6C-0D39-8BA2-256B-2C9A2B312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254302"/>
              </p:ext>
            </p:extLst>
          </p:nvPr>
        </p:nvGraphicFramePr>
        <p:xfrm>
          <a:off x="266806" y="950976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B3EFAF3C-5E6B-81D2-1A35-85ACE0EE5C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5331A3-4473-3F2E-C153-B8611F36A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950976"/>
            <a:ext cx="2677240" cy="39684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05BC4F7-F080-7F66-B37B-8CD60A576F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84" y="950976"/>
            <a:ext cx="2333614" cy="41879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C704C6-213E-4E11-6E91-5E3F475BC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67" y="950976"/>
            <a:ext cx="1956029" cy="37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07170"/>
      </p:ext>
    </p:extLst>
  </p:cSld>
  <p:clrMapOvr>
    <a:masterClrMapping/>
  </p:clrMapOvr>
  <p:transition>
    <p:split orient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5DAEB-FDC5-11B5-91FA-26265E59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372A5E4-7F21-5A3E-D68F-41BA692F8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224230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A6C3246A-547E-3BDE-86B8-5F1E84DEC5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88DAEF-F69D-2708-BCAD-15057891A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939567"/>
            <a:ext cx="2512336" cy="45910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E7E585-EE03-252D-CB4A-D229A1391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011" y="939567"/>
            <a:ext cx="4619576" cy="376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4748"/>
      </p:ext>
    </p:extLst>
  </p:cSld>
  <p:clrMapOvr>
    <a:masterClrMapping/>
  </p:clrMapOvr>
  <p:transition>
    <p:split orient="vert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CBFCA5-64B8-2169-E373-C65C95380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94F44FB-F243-4FAB-DC72-62B5C850F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985632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E7DEA59F-82E0-BC8E-F2E8-3EE84E78A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F0F569-A70B-9875-A2A7-3E2E08667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6" y="939567"/>
            <a:ext cx="2708405" cy="447751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A1605C-B24C-134B-66C6-EB047D8B6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01" y="939567"/>
            <a:ext cx="4759190" cy="44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44087"/>
      </p:ext>
    </p:extLst>
  </p:cSld>
  <p:clrMapOvr>
    <a:masterClrMapping/>
  </p:clrMapOvr>
  <p:transition>
    <p:split orient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1CD01-ACD1-2D00-4BFC-7601BA62E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7CC16B9-0339-46A7-E112-C4C438F8FE37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5FDC30C7-DC09-8207-4A1C-C25EFDC9F1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526304-A8F1-EAB0-104C-ACC92082F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939567"/>
            <a:ext cx="4108137" cy="444398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850C2F4-9837-A471-441B-72B7C0CF9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783" y="939567"/>
            <a:ext cx="2083447" cy="40050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FC67882-D772-DCC2-AC00-FE1CA399D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230" y="939566"/>
            <a:ext cx="2189599" cy="418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84316"/>
      </p:ext>
    </p:extLst>
  </p:cSld>
  <p:clrMapOvr>
    <a:masterClrMapping/>
  </p:clrMapOvr>
  <p:transition>
    <p:split orient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649E3-42D7-D398-A59D-66C3DAF8A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7821BE9-7EB6-2696-B0E1-4F305627D4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859800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293978AE-67BA-CD38-5A62-A24E90DC35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94A33F-75F5-060F-CC51-34AAA914F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3" y="939567"/>
            <a:ext cx="2963812" cy="45171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0DB713-2E0E-4675-5E29-3151BD1779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697" y="939567"/>
            <a:ext cx="4406307" cy="431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15473"/>
      </p:ext>
    </p:extLst>
  </p:cSld>
  <p:clrMapOvr>
    <a:masterClrMapping/>
  </p:clrMapOvr>
  <p:transition>
    <p:split orient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C51FD-CBE5-0195-A0F9-0DDB31A27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BD27FD-6757-5B4D-2B12-B96763772429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CCBD360B-62EF-63F3-44EA-181BDD3C8F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00DF77-E790-386B-855B-C65004586D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22" y="939567"/>
            <a:ext cx="4315343" cy="48341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12BCB4-F4DD-D37F-8C30-533601B6E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569" y="939567"/>
            <a:ext cx="2946041" cy="130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51425"/>
      </p:ext>
    </p:extLst>
  </p:cSld>
  <p:clrMapOvr>
    <a:masterClrMapping/>
  </p:clrMapOvr>
  <p:transition>
    <p:split orient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7C16A-8DD7-2A0F-218D-3C53C11A6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46473EB-3F74-7A57-9EB0-D8905DA46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025811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924F920E-B96E-CB83-865F-0B856F93F1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6644A-0374-22D5-8E2F-9C1E74717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87" y="939567"/>
            <a:ext cx="3542422" cy="42123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BFBA3E-5515-2433-E30B-71813EF84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39567"/>
            <a:ext cx="3784799" cy="451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78792"/>
      </p:ext>
    </p:extLst>
  </p:cSld>
  <p:clrMapOvr>
    <a:masterClrMapping/>
  </p:clrMapOvr>
  <p:transition>
    <p:split orient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171637-BE5D-9218-A148-12DBC017C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B0915D5-7AC1-B140-8C58-7DFDBE6CA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362107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0CA980BD-160D-AF01-EC12-05EB442A87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–ZPROJECT16_PO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5CF164-D166-645D-77F2-043F6BCFD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345" y="1503175"/>
            <a:ext cx="3931315" cy="21918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A97F6A-9D48-AA19-89E0-289693A4E3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7" y="1503175"/>
            <a:ext cx="3659688" cy="219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803924"/>
      </p:ext>
    </p:extLst>
  </p:cSld>
  <p:clrMapOvr>
    <a:masterClrMapping/>
  </p:clrMapOvr>
  <p:transition>
    <p:split orient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F0742-C067-2A94-9247-C5AD605F7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33B7CD-393C-0A2B-5907-B6605C2AA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040023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CF71F450-9DCD-4546-C884-BA924C7AFE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EF550E-45B8-665E-1485-EEC968C67AD3}"/>
              </a:ext>
            </a:extLst>
          </p:cNvPr>
          <p:cNvSpPr/>
          <p:nvPr/>
        </p:nvSpPr>
        <p:spPr>
          <a:xfrm>
            <a:off x="420060" y="1009628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생성한다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77C193-39A1-309F-AD27-33D084C10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56" y="1791936"/>
            <a:ext cx="7997019" cy="344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68707"/>
      </p:ext>
    </p:extLst>
  </p:cSld>
  <p:clrMapOvr>
    <a:masterClrMapping/>
  </p:clrMapOvr>
  <p:transition>
    <p:split orient="vert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19B9B-46C4-0439-1887-245593525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54C0C42-33EC-9E39-A511-A59412CAA83D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73D93B26-9BD2-0527-47B4-6F9E56030E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953025-64AF-D06C-E4D4-4DCF8EE165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6" y="939567"/>
            <a:ext cx="3670205" cy="43464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316BB5-B94C-1EFD-39FF-2D79B69CB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5" y="939567"/>
            <a:ext cx="4002959" cy="46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32204"/>
      </p:ext>
    </p:extLst>
  </p:cSld>
  <p:clrMapOvr>
    <a:masterClrMapping/>
  </p:clrMapOvr>
  <p:transition>
    <p:split orient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3B5E3-1362-4694-02EA-D1BCD42BC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EA3F551-B24C-1282-E19F-6FEA1199404A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A64E95F2-1AD1-0158-39A6-E57222474C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926857-A51E-965D-5455-BDEAF51D2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47" y="1831638"/>
            <a:ext cx="5096586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98340"/>
      </p:ext>
    </p:extLst>
  </p:cSld>
  <p:clrMapOvr>
    <a:masterClrMapping/>
  </p:clrMapOvr>
  <p:transition>
    <p:split orient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AB238-759E-693E-1384-474E3096C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85ACDD7-F327-3911-AAE0-FBBCA6AC9207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4584A630-201D-D56A-6386-24D1D885B8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1C96FD-829F-4502-567E-7670A3A7D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9" y="871989"/>
            <a:ext cx="3391192" cy="46878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6341CC-3E77-A882-867D-AB365FDCD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29" y="939567"/>
            <a:ext cx="3496846" cy="507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106560"/>
      </p:ext>
    </p:extLst>
  </p:cSld>
  <p:clrMapOvr>
    <a:masterClrMapping/>
  </p:clrMapOvr>
  <p:transition>
    <p:split orient="vert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ABB95-B627-5654-E911-FFBF0DE3C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FADC0A4-3E42-7320-F616-940A7EEA6404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2D56C797-8D11-0BEC-FD7E-F10BBBAF5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D2C1EF-492F-4E6A-3687-3D1EB52C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17" y="939567"/>
            <a:ext cx="4753638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02628"/>
      </p:ext>
    </p:extLst>
  </p:cSld>
  <p:clrMapOvr>
    <a:masterClrMapping/>
  </p:clrMapOvr>
  <p:transition>
    <p:split orient="vert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DD9FE-C2CD-1FBD-8934-5BA0B2A02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D762A9A-B3AA-FC1D-1ED4-A07817D190FA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21367EAB-7AD3-8FF4-65D8-57A86473D7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98ED3-B5D0-FED3-C066-1F87A6C21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78" y="1052181"/>
            <a:ext cx="8011643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36246"/>
      </p:ext>
    </p:extLst>
  </p:cSld>
  <p:clrMapOvr>
    <a:masterClrMapping/>
  </p:clrMapOvr>
  <p:transition>
    <p:split orient="vert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5F8EA-0512-B7A9-E337-F6A0FC195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DBE32E6-2E65-4A14-7528-32A1072A7C23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33FF1755-E7A5-C4EF-A280-ECA8047026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76AFD9-57EC-82F7-CAE4-9D5CF9AFA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43" y="1007011"/>
            <a:ext cx="3347342" cy="43342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079582-7F25-328E-4330-086331415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52" y="942615"/>
            <a:ext cx="4177696" cy="44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43688"/>
      </p:ext>
    </p:extLst>
  </p:cSld>
  <p:clrMapOvr>
    <a:masterClrMapping/>
  </p:clrMapOvr>
  <p:transition>
    <p:split orient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05172B-BD6F-C560-B890-0A2C0E255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91C473B-6DC2-EAD8-8F1B-644E39478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28297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A4FBF6A4-5F0E-A02D-79E8-8F41B89D40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300AD7-73A3-E69D-E511-E1464674A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6" y="939567"/>
            <a:ext cx="3772189" cy="42461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DC01D0-27B0-3FBA-1688-C328321D9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834" y="939567"/>
            <a:ext cx="3212521" cy="462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62139"/>
      </p:ext>
    </p:extLst>
  </p:cSld>
  <p:clrMapOvr>
    <a:masterClrMapping/>
  </p:clrMapOvr>
  <p:transition>
    <p:split orient="vert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EFEEE-4221-EA55-A753-F5DC8D8B7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6E4AE4-364F-E557-C3F2-DDC3B56B6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681632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B4DC457E-066B-32F1-759E-7CBB04938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82D18F-2C57-5F1D-9F78-A06677CC5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7" y="939567"/>
            <a:ext cx="2237870" cy="47175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979F3B-73F4-7E33-0A8D-0BDB0567E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863" y="939566"/>
            <a:ext cx="2675959" cy="49804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F9E200-C48C-83E2-CF83-A8DB89D1D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828" y="939566"/>
            <a:ext cx="2660447" cy="55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38500"/>
      </p:ext>
    </p:extLst>
  </p:cSld>
  <p:clrMapOvr>
    <a:masterClrMapping/>
  </p:clrMapOvr>
  <p:transition>
    <p:split orient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CD1C3-518A-6249-DE88-D953D420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A9FF23D-BA6B-B2E9-2A58-3D3F1BBB60F5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151C6ED9-4030-A12D-6DD8-5B93E0174F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27CAFC-B15D-B3CE-5433-2CF41A83B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94" y="939567"/>
            <a:ext cx="4050581" cy="498043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28473B-AD45-8494-F07E-64C83A2BB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5" y="938001"/>
            <a:ext cx="4239639" cy="470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32608"/>
      </p:ext>
    </p:extLst>
  </p:cSld>
  <p:clrMapOvr>
    <a:masterClrMapping/>
  </p:clrMapOvr>
  <p:transition>
    <p:split orient="vert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96D19-0753-D849-93E7-C674B0DF2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638F634-C9D0-2A90-6A15-E0346A255822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0A54B443-6034-0BB9-FC29-464E03046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EC16F-4F1F-570C-7191-6A2635E94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6" y="939567"/>
            <a:ext cx="2979049" cy="48950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643F8C-D5C5-D06D-BDC0-89DEB86A9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345" y="939567"/>
            <a:ext cx="2831322" cy="51797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826590-F1B1-1B9F-8129-9BB08A1806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201" y="939567"/>
            <a:ext cx="2504096" cy="391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26123"/>
      </p:ext>
    </p:extLst>
  </p:cSld>
  <p:clrMapOvr>
    <a:masterClrMapping/>
  </p:clrMapOvr>
  <p:transition>
    <p:split orient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71894-3DBF-EF71-8FC6-D62EF4604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494E17D-94B9-6F8D-CF89-8B8CC5726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086660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2150DA86-28F5-86DE-1D52-9B380B6316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1735726-DA28-01E3-AA41-771C60887A54}"/>
              </a:ext>
            </a:extLst>
          </p:cNvPr>
          <p:cNvSpPr/>
          <p:nvPr/>
        </p:nvSpPr>
        <p:spPr>
          <a:xfrm>
            <a:off x="420060" y="1009628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생성한다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57AFFD8-3BD0-0339-205D-F159DFEDA537}"/>
              </a:ext>
            </a:extLst>
          </p:cNvPr>
          <p:cNvSpPr/>
          <p:nvPr/>
        </p:nvSpPr>
        <p:spPr>
          <a:xfrm>
            <a:off x="414200" y="3711790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사원 테이블 생성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ZT32EMP_1 )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639F04-8167-D7FC-BDA6-45C7B5576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0" y="1992093"/>
            <a:ext cx="8151896" cy="300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75908"/>
      </p:ext>
    </p:extLst>
  </p:cSld>
  <p:clrMapOvr>
    <a:masterClrMapping/>
  </p:clrMapOvr>
  <p:transition>
    <p:split orient="vert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D44C9-33EC-E0B2-3987-2DB4F640E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CF9D42F-FEAA-FBC4-15C1-E697B2149073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AC54C9C3-BAFC-1B59-DF16-5CAA7D623D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6ACA0C-D531-EF19-A543-CC22CCB4B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939567"/>
            <a:ext cx="427732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928804"/>
      </p:ext>
    </p:extLst>
  </p:cSld>
  <p:clrMapOvr>
    <a:masterClrMapping/>
  </p:clrMapOvr>
  <p:transition>
    <p:split orient="vert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80A13-A2FA-1012-31AA-B2ABE1E89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76832A-609D-D0C2-3F47-71ABEF08DEEB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7333B15C-9F9D-BD58-21F9-D421F1EC30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8F5DF-DCCD-91C9-0A7E-70CC767E3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993648"/>
            <a:ext cx="3072909" cy="48707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785331-5771-5DDA-F025-2487126CDE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58" y="930423"/>
            <a:ext cx="4534533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07528"/>
      </p:ext>
    </p:extLst>
  </p:cSld>
  <p:clrMapOvr>
    <a:masterClrMapping/>
  </p:clrMapOvr>
  <p:transition>
    <p:split orient="vert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ADD40-BAB4-8E19-69B8-56E2EA88B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71A4D6A-91BB-1648-B5B1-105A5AC5B8C8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BFBCDE26-1E75-CC4F-580E-CED64248AC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5E8FE2-03FE-A0DF-1297-C5477C714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67" y="974577"/>
            <a:ext cx="5127387" cy="494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3992"/>
      </p:ext>
    </p:extLst>
  </p:cSld>
  <p:clrMapOvr>
    <a:masterClrMapping/>
  </p:clrMapOvr>
  <p:transition>
    <p:split orient="vert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24FEE-E142-793F-C436-092310105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498BC5-D028-7FE0-2842-CFA03646C13B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15132B73-6B28-349E-3C24-5BDF077AA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D6A30C-7C0E-5428-4971-4441BDCCE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137" y="1179142"/>
            <a:ext cx="5396675" cy="503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64188"/>
      </p:ext>
    </p:extLst>
  </p:cSld>
  <p:clrMapOvr>
    <a:masterClrMapping/>
  </p:clrMapOvr>
  <p:transition>
    <p:split orient="vert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191E2-CDA3-A591-D125-9A56636E65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A4E6A17-211A-F8A7-E2CC-09948D7478BC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24C4AF3D-9AE6-B005-CD4D-C93547E19D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7928E7-86E4-6B70-B3D8-3213CBC07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6" y="1664616"/>
            <a:ext cx="8287907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33038"/>
      </p:ext>
    </p:extLst>
  </p:cSld>
  <p:clrMapOvr>
    <a:masterClrMapping/>
  </p:clrMapOvr>
  <p:transition>
    <p:split orient="vert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5CBAE-DB27-2C5B-B3AF-CE5A9B1CB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97389D0-D750-D9A9-190C-AABFA101CA34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A0041814-BBDB-33E6-7FFD-1514368DE7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–ZPROJECT16_GR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3AA3F7-AD77-AFD3-BA36-162642327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4" y="1676156"/>
            <a:ext cx="4134426" cy="17528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2B56C7-C07E-4CA1-D9CF-29528A964C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74" y="1618811"/>
            <a:ext cx="2995666" cy="181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09113"/>
      </p:ext>
    </p:extLst>
  </p:cSld>
  <p:clrMapOvr>
    <a:masterClrMapping/>
  </p:clrMapOvr>
  <p:transition>
    <p:split orient="vert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D630C-8AF2-587C-D9F1-A8FD498CD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269ED8A-6AD6-9DCC-ED3C-06B5B55D5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681583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820B64A4-5D8E-2CE3-A555-54A844FB7A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E1AC16-ACAB-D914-1BAA-DAC14BB9A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84" y="1128867"/>
            <a:ext cx="5130574" cy="460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9653"/>
      </p:ext>
    </p:extLst>
  </p:cSld>
  <p:clrMapOvr>
    <a:masterClrMapping/>
  </p:clrMapOvr>
  <p:transition>
    <p:split orient="vert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0E5F2-617B-23E5-74E4-909969100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3A54B70-2452-4806-4861-A53077B93B2C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90B22C93-4E26-A851-897A-0298A5F4CF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B92BEE-7B48-C55B-84DD-A02C188E0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01" y="939567"/>
            <a:ext cx="4151799" cy="43325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944F467-2D73-DD84-BCE6-6BCAECD0A4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75" y="1060970"/>
            <a:ext cx="4312414" cy="408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77358"/>
      </p:ext>
    </p:extLst>
  </p:cSld>
  <p:clrMapOvr>
    <a:masterClrMapping/>
  </p:clrMapOvr>
  <p:transition>
    <p:split orient="vert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C545B-1CF4-0C3E-3B79-8A29F97A8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35C6C3D-C9F2-EDE6-85B9-310CDA77165E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7B1E44F8-488D-53C7-09A8-F6A85189D8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AAAE10-CD8E-8889-2AE6-39B73623C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6" y="939567"/>
            <a:ext cx="4995548" cy="39907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A9BCAA-90A7-A098-7AA6-62724A0B22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534" y="1214906"/>
            <a:ext cx="3563308" cy="221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4519"/>
      </p:ext>
    </p:extLst>
  </p:cSld>
  <p:clrMapOvr>
    <a:masterClrMapping/>
  </p:clrMapOvr>
  <p:transition>
    <p:split orient="vert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243D-0FFF-8F7D-BE5D-F566FA307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ED386C0-7F41-28A5-6548-963F56E7313C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D50D4087-FFAC-A3BD-719B-5C32FBC7C4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DA52C5-A04D-48CF-5825-F0BCCC8EBD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6" y="939567"/>
            <a:ext cx="4324186" cy="3585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316F20C-F142-6CD2-B3FA-B03EC2455A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107" y="1074057"/>
            <a:ext cx="3661971" cy="306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977246"/>
      </p:ext>
    </p:extLst>
  </p:cSld>
  <p:clrMapOvr>
    <a:masterClrMapping/>
  </p:clrMapOvr>
  <p:transition>
    <p:split orient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57F2C-072E-05FF-7348-F9B2FAF16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873DE9F-92CF-69E9-60AB-39CBF0B2E9A6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35971BD6-166A-43EB-1019-97A23FCF55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EC26BA6-DA7D-8F82-5C6C-E990ADECF78B}"/>
              </a:ext>
            </a:extLst>
          </p:cNvPr>
          <p:cNvSpPr/>
          <p:nvPr/>
        </p:nvSpPr>
        <p:spPr>
          <a:xfrm>
            <a:off x="420060" y="1009628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생성한다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460059C-1B17-66F5-F9DA-FF38579C61CB}"/>
              </a:ext>
            </a:extLst>
          </p:cNvPr>
          <p:cNvSpPr/>
          <p:nvPr/>
        </p:nvSpPr>
        <p:spPr>
          <a:xfrm>
            <a:off x="414200" y="3711790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사원 테이블 생성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ZT32EMP_1 )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F8FFA1-DB48-281D-124F-AEC2775E8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1817289"/>
            <a:ext cx="8336962" cy="320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98176"/>
      </p:ext>
    </p:extLst>
  </p:cSld>
  <p:clrMapOvr>
    <a:masterClrMapping/>
  </p:clrMapOvr>
  <p:transition>
    <p:split orient="vert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8BD85-9DED-7967-C22A-B28935F9EB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A01F463-A8F0-7C23-9E7C-6DCA1206B3C3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7366A30F-9623-471F-139F-B583286264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9FE8B-C516-3404-833C-DF61F5B1F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38" y="939567"/>
            <a:ext cx="4325234" cy="39301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D24A90-B703-E347-1F8D-43C3B25E8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772" y="939567"/>
            <a:ext cx="4467377" cy="401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71087"/>
      </p:ext>
    </p:extLst>
  </p:cSld>
  <p:clrMapOvr>
    <a:masterClrMapping/>
  </p:clrMapOvr>
  <p:transition>
    <p:split orient="vert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D16CA-A2DF-F33A-9F86-AB1F0C93C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04EFC9F-4A35-551D-4E6C-B04A419D8DE9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EAEFAE5E-2C9B-F577-3848-E2CEAF4E1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C3B1EA-BAE9-66E3-448D-9FD5E20C7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1074057"/>
            <a:ext cx="4341604" cy="3824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71E062C-11FF-CF4A-32D3-A9779D38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793" y="755382"/>
            <a:ext cx="4341604" cy="386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60488"/>
      </p:ext>
    </p:extLst>
  </p:cSld>
  <p:clrMapOvr>
    <a:masterClrMapping/>
  </p:clrMapOvr>
  <p:transition>
    <p:split orient="vert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7A4E3-B3B6-8228-7374-973B40666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C387816-9292-53A8-E38F-167D5328EB04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4ED3B3CD-4C24-7416-212C-D8AF3447FB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54D828-A108-ED9D-85BA-543CDBD0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3" y="1594134"/>
            <a:ext cx="4153308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2DC1465-9312-E93B-C96A-89B3EFEDB7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401" y="1778319"/>
            <a:ext cx="3949613" cy="330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304557"/>
      </p:ext>
    </p:extLst>
  </p:cSld>
  <p:clrMapOvr>
    <a:masterClrMapping/>
  </p:clrMapOvr>
  <p:transition>
    <p:split orient="vert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23A50-F1BA-DBCF-A7E2-CF5F9B8F6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7DCF927-0709-0614-56B6-1A229BBE7574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B0C586AF-B4A4-85FE-ED4F-0C4ECEF0B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C4D466-F02B-0631-61B7-8FE20C9D7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86" y="1233713"/>
            <a:ext cx="4648471" cy="317109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9BE190-3C2D-AF84-365F-F026281AC9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67" y="990573"/>
            <a:ext cx="3951640" cy="365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23935"/>
      </p:ext>
    </p:extLst>
  </p:cSld>
  <p:clrMapOvr>
    <a:masterClrMapping/>
  </p:clrMapOvr>
  <p:transition>
    <p:split orient="vert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9D126-5468-F11C-B8D0-245C366DA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100A511-407E-8606-2198-62514E623380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BF9600A6-7621-B0D5-2ACE-4F9E86590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718C3A-93A3-9A3A-E35D-808DF77A4F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3" y="1175657"/>
            <a:ext cx="4688454" cy="38245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04DB108-324D-2162-745F-90A29D287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717" y="1175657"/>
            <a:ext cx="4215401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18988"/>
      </p:ext>
    </p:extLst>
  </p:cSld>
  <p:clrMapOvr>
    <a:masterClrMapping/>
  </p:clrMapOvr>
  <p:transition>
    <p:split orient="vert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83E94-4AE1-F949-F5CF-B393AC547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7012381-8EEC-0A20-DD5E-1645EBEBB46B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0816EA16-E1B3-3EAB-D14E-720CA535E8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B5A435-8125-AE93-B669-8957F1EAF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75" y="1074056"/>
            <a:ext cx="4271494" cy="41583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DDEE73-0657-CD4A-02BC-B6435C58D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151" y="939567"/>
            <a:ext cx="4469849" cy="415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33557"/>
      </p:ext>
    </p:extLst>
  </p:cSld>
  <p:clrMapOvr>
    <a:masterClrMapping/>
  </p:clrMapOvr>
  <p:transition>
    <p:split orient="vert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5858E-8A1D-7EED-CB8B-34652CEC3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BBAE5EA-E42E-3BCA-8E47-30FCD1670D66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0826C56E-3E73-9EE0-9536-6419E7DCD0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7768A7-A5C3-DA99-4AAE-D5BA807C7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7" y="1117598"/>
            <a:ext cx="4791124" cy="36911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242F8A-9697-AEC1-1C37-7660599BC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54" y="1199176"/>
            <a:ext cx="4182059" cy="24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83246"/>
      </p:ext>
    </p:extLst>
  </p:cSld>
  <p:clrMapOvr>
    <a:masterClrMapping/>
  </p:clrMapOvr>
  <p:transition>
    <p:split orient="vert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0645E-48B4-2752-8147-8BDE81698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895C14A-6EFD-7EEA-F979-AB7DF85E4C09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7C9092FD-D413-18FD-9AD9-03A884402C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/>
              <a:t>Report Details(</a:t>
            </a:r>
            <a:r>
              <a:rPr lang="ko-KR" altLang="ko-KR" sz="1600" dirty="0"/>
              <a:t>프로그램 소스 코드 </a:t>
            </a:r>
            <a:r>
              <a:rPr lang="en-US" altLang="ko-KR" sz="1600" dirty="0"/>
              <a:t>–ZPROJECT16_IR</a:t>
            </a:r>
            <a:r>
              <a:rPr lang="en-US" altLang="ko-KR" dirty="0"/>
              <a:t>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82D4E2-97F3-0741-96F1-A75C5DE05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5314"/>
            <a:ext cx="4925951" cy="25559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7821F04-31C7-18A7-180F-0F99550B3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8" y="3962613"/>
            <a:ext cx="5428342" cy="26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95552"/>
      </p:ext>
    </p:extLst>
  </p:cSld>
  <p:clrMapOvr>
    <a:masterClrMapping/>
  </p:clrMapOvr>
  <p:transition>
    <p:split orient="vert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1C3C5AD-84AC-7141-8237-6CB549713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428640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endParaRPr lang="en-US" altLang="ko-KR" sz="1200" dirty="0"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rtl="0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프로세스 구현에 본인 스스로가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 이해하고 있고 그걸 표현하려고 노력함</a:t>
                      </a:r>
                    </a:p>
                    <a:p>
                      <a:pPr rtl="0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일반데이터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회사코드데이터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구매데이터 구분을 잘해서 실무와 가깝게 표현함</a:t>
                      </a:r>
                    </a:p>
                    <a:p>
                      <a:pPr rtl="0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수업 시간 내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배운 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아밥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소스 그 이상으로 다른 기술을 소스에 구현함</a:t>
                      </a:r>
                    </a:p>
                    <a:p>
                      <a:pPr rtl="0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띄어쓰기 및 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변수명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사용에 적절하여 다른 사람들이 참조하기 편하게 프로그램을 구성함</a:t>
                      </a:r>
                    </a:p>
                    <a:p>
                      <a:pPr rtl="0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 , PERFORM , EVENT 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적적하게 사용하여 소스의 간편함을 구현함</a:t>
                      </a:r>
                    </a:p>
                    <a:p>
                      <a:pPr rtl="0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스크린을 구분하여 사용자가 보기 편하도록 화면 구성함</a:t>
                      </a:r>
                    </a:p>
                    <a:p>
                      <a:pPr rtl="0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아쉬운점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단가표현이 잘 구현되지 않음 </a:t>
                      </a:r>
                    </a:p>
                    <a:p>
                      <a:pPr rtl="0"/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써치헬프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기능을 통해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도메인 내 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값을 표현하면 좋았을 것 같음</a:t>
                      </a:r>
                    </a:p>
                    <a:p>
                      <a:pPr rtl="0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생성시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입고처리시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송장 처리시 생성번호에 대해 스크린으로 보여주면 </a:t>
                      </a:r>
                      <a:r>
                        <a:rPr lang="ko-KR" altLang="en-US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좋았을것같음</a:t>
                      </a:r>
                      <a:endParaRPr lang="ko-KR" altLang="en-US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/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Comment</a:t>
            </a:r>
          </a:p>
        </p:txBody>
      </p:sp>
    </p:spTree>
    <p:extLst>
      <p:ext uri="{BB962C8B-B14F-4D97-AF65-F5344CB8AC3E}">
        <p14:creationId xmlns:p14="http://schemas.microsoft.com/office/powerpoint/2010/main" val="1049828261"/>
      </p:ext>
    </p:extLst>
  </p:cSld>
  <p:clrMapOvr>
    <a:masterClrMapping/>
  </p:clrMapOvr>
  <p:transition>
    <p:split orient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65402-EA7D-60F3-FA54-88CD4FE70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D428C1F-70F4-97FC-AFB0-61E37D7596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727075"/>
              </p:ext>
            </p:extLst>
          </p:nvPr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BFCA5C59-AB70-C838-4FF1-D3F4F4744C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3BFF304-3A55-0A00-9F96-1335B262FB47}"/>
              </a:ext>
            </a:extLst>
          </p:cNvPr>
          <p:cNvSpPr/>
          <p:nvPr/>
        </p:nvSpPr>
        <p:spPr>
          <a:xfrm>
            <a:off x="420060" y="1009628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생성한다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D51531CF-3C1B-3494-BC4D-D4C047D9BBEA}"/>
              </a:ext>
            </a:extLst>
          </p:cNvPr>
          <p:cNvSpPr/>
          <p:nvPr/>
        </p:nvSpPr>
        <p:spPr>
          <a:xfrm>
            <a:off x="414200" y="3711790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사원 테이블 생성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ZT32EMP_1 )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D3AA75-6BC9-443C-4D42-EA515CB31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90" y="1612787"/>
            <a:ext cx="7986110" cy="392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56147"/>
      </p:ext>
    </p:extLst>
  </p:cSld>
  <p:clrMapOvr>
    <a:masterClrMapping/>
  </p:clrMapOvr>
  <p:transition>
    <p:split orient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729BD-8033-A71D-8927-1B746B708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F036015-ADE2-C7BE-87B2-3C4EE981C04D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22FB8895-3A26-6BE8-B7A5-0729D9B56A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6E20FB3-6B37-6672-9F02-C0E84FF93E92}"/>
              </a:ext>
            </a:extLst>
          </p:cNvPr>
          <p:cNvSpPr/>
          <p:nvPr/>
        </p:nvSpPr>
        <p:spPr>
          <a:xfrm>
            <a:off x="420060" y="1009628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생성한다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FD143DD9-6397-5C32-2AE9-64DB10DD1440}"/>
              </a:ext>
            </a:extLst>
          </p:cNvPr>
          <p:cNvSpPr/>
          <p:nvPr/>
        </p:nvSpPr>
        <p:spPr>
          <a:xfrm>
            <a:off x="414200" y="3711790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사원 테이블 생성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ZT32EMP_1 )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FA849-5587-178D-5684-B4E32078E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8" y="1356688"/>
            <a:ext cx="7902934" cy="482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68397"/>
      </p:ext>
    </p:extLst>
  </p:cSld>
  <p:clrMapOvr>
    <a:masterClrMapping/>
  </p:clrMapOvr>
  <p:transition>
    <p:split orient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8A4D3-AC85-DBB5-D8DF-0E54C8F4A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46CE0E-586C-D89F-E6C7-AA03FEEA6D00}"/>
              </a:ext>
            </a:extLst>
          </p:cNvPr>
          <p:cNvGraphicFramePr>
            <a:graphicFrameLocks noGrp="1"/>
          </p:cNvGraphicFramePr>
          <p:nvPr/>
        </p:nvGraphicFramePr>
        <p:xfrm>
          <a:off x="342676" y="939567"/>
          <a:ext cx="8381338" cy="55110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81338">
                  <a:extLst>
                    <a:ext uri="{9D8B030D-6E8A-4147-A177-3AD203B41FA5}">
                      <a16:colId xmlns:a16="http://schemas.microsoft.com/office/drawing/2014/main" val="333294769"/>
                    </a:ext>
                  </a:extLst>
                </a:gridCol>
              </a:tblGrid>
              <a:tr h="5511017">
                <a:tc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7296063"/>
                  </a:ext>
                </a:extLst>
              </a:tr>
            </a:tbl>
          </a:graphicData>
        </a:graphic>
      </p:graphicFrame>
      <p:sp>
        <p:nvSpPr>
          <p:cNvPr id="2050" name="Rectangle 4">
            <a:extLst>
              <a:ext uri="{FF2B5EF4-FFF2-40B4-BE49-F238E27FC236}">
                <a16:creationId xmlns:a16="http://schemas.microsoft.com/office/drawing/2014/main" id="{158AE02C-DE27-F0E4-CB73-A5B9F734E5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2675" y="310271"/>
            <a:ext cx="8229600" cy="445111"/>
          </a:xfrm>
        </p:spPr>
        <p:txBody>
          <a:bodyPr/>
          <a:lstStyle/>
          <a:p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Table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BC41257C-2501-DEC5-AAE9-A8E98CD43087}"/>
              </a:ext>
            </a:extLst>
          </p:cNvPr>
          <p:cNvSpPr/>
          <p:nvPr/>
        </p:nvSpPr>
        <p:spPr>
          <a:xfrm>
            <a:off x="420060" y="1009628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테이블을 생성한다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ECBBA94-7375-18A7-B20F-B7E20A0C2CDE}"/>
              </a:ext>
            </a:extLst>
          </p:cNvPr>
          <p:cNvSpPr/>
          <p:nvPr/>
        </p:nvSpPr>
        <p:spPr>
          <a:xfrm>
            <a:off x="414200" y="3711790"/>
            <a:ext cx="53183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사원 테이블 생성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 ZT32EMP_1 )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2B5E29-0DF3-2A26-8F75-D03AB11E4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0" y="1975058"/>
            <a:ext cx="8297185" cy="308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69773"/>
      </p:ext>
    </p:extLst>
  </p:cSld>
  <p:clrMapOvr>
    <a:masterClrMapping/>
  </p:clrMapOvr>
  <p:transition>
    <p:split orient="vert"/>
  </p:transition>
</p:sld>
</file>

<file path=ppt/theme/theme1.xml><?xml version="1.0" encoding="utf-8"?>
<a:theme xmlns:a="http://schemas.openxmlformats.org/drawingml/2006/main" name="SAP_2011_v1.2">
  <a:themeElements>
    <a:clrScheme name="SAP_Colors2011_1.1">
      <a:dk1>
        <a:srgbClr val="000000"/>
      </a:dk1>
      <a:lt1>
        <a:srgbClr val="FFFFFF"/>
      </a:lt1>
      <a:dk2>
        <a:srgbClr val="0076CB"/>
      </a:dk2>
      <a:lt2>
        <a:srgbClr val="CCCCCC"/>
      </a:lt2>
      <a:accent1>
        <a:srgbClr val="F0AB00"/>
      </a:accent1>
      <a:accent2>
        <a:srgbClr val="666666"/>
      </a:accent2>
      <a:accent3>
        <a:srgbClr val="0076CB"/>
      </a:accent3>
      <a:accent4>
        <a:srgbClr val="4FB81C"/>
      </a:accent4>
      <a:accent5>
        <a:srgbClr val="E35500"/>
      </a:accent5>
      <a:accent6>
        <a:srgbClr val="760A85"/>
      </a:accent6>
      <a:hlink>
        <a:srgbClr val="666666"/>
      </a:hlink>
      <a:folHlink>
        <a:srgbClr val="CCCCCC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6350" algn="ctr">
          <a:noFill/>
          <a:miter lim="800000"/>
          <a:headEnd/>
          <a:tailEnd/>
        </a:ln>
      </a:spPr>
      <a:bodyPr lIns="90000" tIns="72000" rIns="90000" bIns="72000" rtlCol="0" anchor="ctr"/>
      <a:lstStyle>
        <a:defPPr marR="0" algn="ctr" defTabSz="91440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tabLst/>
          <a:defRPr kumimoji="0" b="0" i="0" u="none" strike="noStrike" kern="0" cap="none" spc="0" normalizeH="0" baseline="0" noProof="0" dirty="0" smtClean="0">
            <a:ln>
              <a:noFill/>
            </a:ln>
            <a:effectLst/>
            <a:uLnTx/>
            <a:uFillTx/>
            <a:ea typeface="Arial Unicode MS" pitchFamily="34" charset="-128"/>
            <a:cs typeface="Arial Unicode MS" pitchFamily="34" charset="-128"/>
          </a:defRPr>
        </a:defPPr>
      </a:lst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fontAlgn="base">
          <a:spcBef>
            <a:spcPct val="50000"/>
          </a:spcBef>
          <a:spcAft>
            <a:spcPct val="0"/>
          </a:spcAft>
          <a:buClr>
            <a:srgbClr val="F0AB00"/>
          </a:buClr>
          <a:buSzPct val="80000"/>
          <a:defRPr sz="1800" kern="0" dirty="0" err="1" smtClean="0">
            <a:ea typeface="Arial Unicode MS" pitchFamily="34" charset="-128"/>
            <a:cs typeface="Arial Unicode MS" pitchFamily="34" charset="-128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SAP_corporate2009_guest_1.0">
  <a:themeElements>
    <a:clrScheme name="SAP_corporate2009_guest_1.0 1">
      <a:dk1>
        <a:srgbClr val="000000"/>
      </a:dk1>
      <a:lt1>
        <a:srgbClr val="FFFFFF"/>
      </a:lt1>
      <a:dk2>
        <a:srgbClr val="44697D"/>
      </a:dk2>
      <a:lt2>
        <a:srgbClr val="CCCCCC"/>
      </a:lt2>
      <a:accent1>
        <a:srgbClr val="F0AB00"/>
      </a:accent1>
      <a:accent2>
        <a:srgbClr val="666666"/>
      </a:accent2>
      <a:accent3>
        <a:srgbClr val="FFFFFF"/>
      </a:accent3>
      <a:accent4>
        <a:srgbClr val="000000"/>
      </a:accent4>
      <a:accent5>
        <a:srgbClr val="F6D2AA"/>
      </a:accent5>
      <a:accent6>
        <a:srgbClr val="5C5C5C"/>
      </a:accent6>
      <a:hlink>
        <a:srgbClr val="04357B"/>
      </a:hlink>
      <a:folHlink>
        <a:srgbClr val="999999"/>
      </a:folHlink>
    </a:clrScheme>
    <a:fontScheme name="SAP_corporate2009_guest_1.0">
      <a:majorFont>
        <a:latin typeface="Arial Black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1"/>
          </a:buClr>
          <a:buSzPct val="80000"/>
          <a:buFont typeface="Wingdings" pitchFamily="2" charset="2"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2"/>
        </a:solidFill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chemeClr val="accent1"/>
          </a:buClr>
          <a:buSzPct val="80000"/>
          <a:buFont typeface="Wingdings" pitchFamily="2" charset="2"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SAP_corporate2009_guest_1.0 1">
        <a:dk1>
          <a:srgbClr val="000000"/>
        </a:dk1>
        <a:lt1>
          <a:srgbClr val="FFFFFF"/>
        </a:lt1>
        <a:dk2>
          <a:srgbClr val="44697D"/>
        </a:dk2>
        <a:lt2>
          <a:srgbClr val="CCCCCC"/>
        </a:lt2>
        <a:accent1>
          <a:srgbClr val="F0AB00"/>
        </a:accent1>
        <a:accent2>
          <a:srgbClr val="666666"/>
        </a:accent2>
        <a:accent3>
          <a:srgbClr val="FFFFFF"/>
        </a:accent3>
        <a:accent4>
          <a:srgbClr val="000000"/>
        </a:accent4>
        <a:accent5>
          <a:srgbClr val="F6D2AA"/>
        </a:accent5>
        <a:accent6>
          <a:srgbClr val="5C5C5C"/>
        </a:accent6>
        <a:hlink>
          <a:srgbClr val="04357B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SAP_Colors2011">
      <a:dk1>
        <a:srgbClr val="000000"/>
      </a:dk1>
      <a:lt1>
        <a:srgbClr val="FFFFFF"/>
      </a:lt1>
      <a:dk2>
        <a:srgbClr val="00AFE3"/>
      </a:dk2>
      <a:lt2>
        <a:srgbClr val="CCCCCC"/>
      </a:lt2>
      <a:accent1>
        <a:srgbClr val="FDB913"/>
      </a:accent1>
      <a:accent2>
        <a:srgbClr val="626366"/>
      </a:accent2>
      <a:accent3>
        <a:srgbClr val="0082C9"/>
      </a:accent3>
      <a:accent4>
        <a:srgbClr val="4BBE44"/>
      </a:accent4>
      <a:accent5>
        <a:srgbClr val="B1D249"/>
      </a:accent5>
      <a:accent6>
        <a:srgbClr val="80298F"/>
      </a:accent6>
      <a:hlink>
        <a:srgbClr val="04357B"/>
      </a:hlink>
      <a:folHlink>
        <a:srgbClr val="999999"/>
      </a:folHlink>
    </a:clrScheme>
    <a:fontScheme name="SAP_Fonts201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4926e4e-5a5a-487a-bad2-2776348f2cad" xsi:nil="true"/>
    <lcf76f155ced4ddcb4097134ff3c332f xmlns="9fab37bf-fffb-4f37-be0a-6fe32658d83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8C3BB75E742FB4984152DC632BBE73C" ma:contentTypeVersion="16" ma:contentTypeDescription="새 문서를 만듭니다." ma:contentTypeScope="" ma:versionID="5e685bd78fef3690577900d5faa3487f">
  <xsd:schema xmlns:xsd="http://www.w3.org/2001/XMLSchema" xmlns:xs="http://www.w3.org/2001/XMLSchema" xmlns:p="http://schemas.microsoft.com/office/2006/metadata/properties" xmlns:ns2="9fab37bf-fffb-4f37-be0a-6fe32658d83b" xmlns:ns3="c4926e4e-5a5a-487a-bad2-2776348f2cad" targetNamespace="http://schemas.microsoft.com/office/2006/metadata/properties" ma:root="true" ma:fieldsID="9e26d326151d039f5ef0651e1e7cd495" ns2:_="" ns3:_="">
    <xsd:import namespace="9fab37bf-fffb-4f37-be0a-6fe32658d83b"/>
    <xsd:import namespace="c4926e4e-5a5a-487a-bad2-2776348f2c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ab37bf-fffb-4f37-be0a-6fe32658d8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이미지 태그" ma:readOnly="false" ma:fieldId="{5cf76f15-5ced-4ddc-b409-7134ff3c332f}" ma:taxonomyMulti="true" ma:sspId="c7b3fb9d-ee0a-40a8-bd42-4026b75186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926e4e-5a5a-487a-bad2-2776348f2ca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47e7efe-89ce-4246-92bd-9795eb6e5446}" ma:internalName="TaxCatchAll" ma:showField="CatchAllData" ma:web="c4926e4e-5a5a-487a-bad2-2776348f2c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EEB13C-DB57-4C83-971D-88F550CEAE09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1e834cc1-22dd-48aa-8257-38e6a4330e5e"/>
    <ds:schemaRef ds:uri="http://schemas.openxmlformats.org/package/2006/metadata/core-properties"/>
    <ds:schemaRef ds:uri="025efd7d-4e1d-49ec-b269-b81537660960"/>
    <ds:schemaRef ds:uri="c4926e4e-5a5a-487a-bad2-2776348f2cad"/>
    <ds:schemaRef ds:uri="9fab37bf-fffb-4f37-be0a-6fe32658d83b"/>
  </ds:schemaRefs>
</ds:datastoreItem>
</file>

<file path=customXml/itemProps2.xml><?xml version="1.0" encoding="utf-8"?>
<ds:datastoreItem xmlns:ds="http://schemas.openxmlformats.org/officeDocument/2006/customXml" ds:itemID="{BFC4192C-2B44-4ACD-9A3A-ACF7FBC600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5006FA-2D1A-4163-BF7B-279A961C93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ab37bf-fffb-4f37-be0a-6fe32658d83b"/>
    <ds:schemaRef ds:uri="c4926e4e-5a5a-487a-bad2-2776348f2c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22178</TotalTime>
  <Words>1596</Words>
  <Application>Microsoft Office PowerPoint</Application>
  <PresentationFormat>화면 슬라이드 쇼(4:3)</PresentationFormat>
  <Paragraphs>193</Paragraphs>
  <Slides>68</Slides>
  <Notes>67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68</vt:i4>
      </vt:variant>
    </vt:vector>
  </HeadingPairs>
  <TitlesOfParts>
    <vt:vector size="80" baseType="lpstr">
      <vt:lpstr>Wingdings</vt:lpstr>
      <vt:lpstr>Courier New</vt:lpstr>
      <vt:lpstr>KoPub돋움체 Bold</vt:lpstr>
      <vt:lpstr>Arial Black</vt:lpstr>
      <vt:lpstr>맑은 고딕</vt:lpstr>
      <vt:lpstr>Arial Unicode MS</vt:lpstr>
      <vt:lpstr>Symbol</vt:lpstr>
      <vt:lpstr>Calibri</vt:lpstr>
      <vt:lpstr>Wingdings</vt:lpstr>
      <vt:lpstr>Arial</vt:lpstr>
      <vt:lpstr>SAP_2011_v1.2</vt:lpstr>
      <vt:lpstr>SAP_corporate2009_guest_1.0</vt:lpstr>
      <vt:lpstr>PowerPoint 프레젠테이션</vt:lpstr>
      <vt:lpstr>1. 순서도</vt:lpstr>
      <vt:lpstr>2. Table 생성</vt:lpstr>
      <vt:lpstr>2. Table 생성</vt:lpstr>
      <vt:lpstr>2. Table 생성</vt:lpstr>
      <vt:lpstr>2. Table 생성</vt:lpstr>
      <vt:lpstr>2. Table 생성</vt:lpstr>
      <vt:lpstr>2. Table 생성</vt:lpstr>
      <vt:lpstr>2. Table 생성</vt:lpstr>
      <vt:lpstr>2. Table 생성</vt:lpstr>
      <vt:lpstr>2. Table 생성</vt:lpstr>
      <vt:lpstr>3. Technical Flow Description(프로그램 화면 –구매처생성 )</vt:lpstr>
      <vt:lpstr>3. Technical Flow Description(프로그램 화면- 구매처조회)</vt:lpstr>
      <vt:lpstr>3. Technical Flow Description(프로그램 화면- PO생성)</vt:lpstr>
      <vt:lpstr>3. Technical Flow Description(프로그램 화면-PO조회)</vt:lpstr>
      <vt:lpstr>3. Technical Flow Description(프로그램 화면- 입고문서 생성)</vt:lpstr>
      <vt:lpstr>3. Technical Flow Description(프로그램 화면- 입고문서 조회)</vt:lpstr>
      <vt:lpstr>4. Report Details(프로그램 소스 코드 –ZPROJECT16_BP)</vt:lpstr>
      <vt:lpstr>4. Report Details(프로그램 소스 코드 –ZPROJECT16_BP)</vt:lpstr>
      <vt:lpstr>4. Report Details(프로그램 소스 코드 –ZPROJECT16_BP)</vt:lpstr>
      <vt:lpstr>4. Report Details(프로그램 소스 코드 –ZPROJECT16_BP)</vt:lpstr>
      <vt:lpstr>4. Report Details(프로그램 소스 코드 –ZPROJECT16_BP)</vt:lpstr>
      <vt:lpstr>4. Report Details(프로그램 소스 코드 –ZPROJECT16_BP)</vt:lpstr>
      <vt:lpstr>4. Report Details(프로그램 소스 코드 –ZPROJECT16_BP)</vt:lpstr>
      <vt:lpstr>4. Report Details(프로그램 소스 코드 –ZPROJECT16_BP)</vt:lpstr>
      <vt:lpstr>4. Report Details(프로그램 소스 코드 –ZPROJECT16_BP)</vt:lpstr>
      <vt:lpstr>4. Report Details(프로그램 소스 코드 –ZPROJECT16_PO)</vt:lpstr>
      <vt:lpstr>4. Report Details(프로그램 소스 코드 –ZPROJECT16_PO)</vt:lpstr>
      <vt:lpstr>4. Report Details(프로그램 소스 코드 –ZPROJECT16_PO)</vt:lpstr>
      <vt:lpstr>4. Report Details(프로그램 소스 코드 –ZPROJECT16_PO)</vt:lpstr>
      <vt:lpstr>4. Report Details(프로그램 소스 코드 –ZPROJECT16_PO)</vt:lpstr>
      <vt:lpstr>4. Report Details(프로그램 소스 코드 –ZPROJECT16_PO)</vt:lpstr>
      <vt:lpstr>4. Report Details(프로그램 소스 코드 –ZPROJECT16_PO)</vt:lpstr>
      <vt:lpstr>4. Report Details(프로그램 소스 코드 –ZPROJECT16_PO)</vt:lpstr>
      <vt:lpstr>4. Report Details(프로그램 소스 코드 –ZPROJECT16_PO)</vt:lpstr>
      <vt:lpstr>4. Report Details(프로그램 소스 코드 –ZPROJECT16_PO)</vt:lpstr>
      <vt:lpstr>4. Report Details(프로그램 소스 코드 –ZPROJECT16_PO)</vt:lpstr>
      <vt:lpstr>4. Report Details(프로그램 소스 코드 –ZPROJECT16_PO)</vt:lpstr>
      <vt:lpstr>4. Report Details(프로그램 소스 코드 –ZPROJECT16_PO)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–ZPROJECT16_GR)</vt:lpstr>
      <vt:lpstr>4. Report Details(프로그램 소스 코드 –ZPROJECT16_IR)</vt:lpstr>
      <vt:lpstr>4. Report Details(프로그램 소스 코드 –ZPROJECT16_IR)</vt:lpstr>
      <vt:lpstr>4. Report Details(프로그램 소스 코드 –ZPROJECT16_IR)</vt:lpstr>
      <vt:lpstr>4. Report Details(프로그램 소스 코드 –ZPROJECT16_IR)</vt:lpstr>
      <vt:lpstr>4. Report Details(프로그램 소스 코드 –ZPROJECT16_IR)</vt:lpstr>
      <vt:lpstr>4. Report Details(프로그램 소스 코드 –ZPROJECT16_IR)</vt:lpstr>
      <vt:lpstr>4. Report Details(프로그램 소스 코드 –ZPROJECT16_IR)</vt:lpstr>
      <vt:lpstr>4. Report Details(프로그램 소스 코드 –ZPROJECT16_IR)</vt:lpstr>
      <vt:lpstr>4. Report Details(프로그램 소스 코드 –ZPROJECT16_IR)</vt:lpstr>
      <vt:lpstr>4. Report Details(프로그램 소스 코드 –ZPROJECT16_IR)</vt:lpstr>
      <vt:lpstr>4. Report Details(프로그램 소스 코드 –ZPROJECT16_IR)</vt:lpstr>
      <vt:lpstr>4. Report Details(프로그램 소스 코드 –ZPROJECT16_IR)</vt:lpstr>
      <vt:lpstr>5. Comment</vt:lpstr>
    </vt:vector>
  </TitlesOfParts>
  <Company>SAP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Presentation Title</dc:title>
  <dc:creator>d019534</dc:creator>
  <cp:lastModifiedBy>User</cp:lastModifiedBy>
  <cp:revision>1623</cp:revision>
  <cp:lastPrinted>2017-03-06T01:39:50Z</cp:lastPrinted>
  <dcterms:created xsi:type="dcterms:W3CDTF">2011-02-17T10:36:00Z</dcterms:created>
  <dcterms:modified xsi:type="dcterms:W3CDTF">2024-12-17T11:23:02Z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0x010100940BAFD066531F488206537220BC7AFB</vt:lpwstr>
  </property>
  <property fmtid="{D5CDD505-2E9C-101B-9397-08002B2CF9AE}" pid="4" name="MediaServiceImageTags">
    <vt:lpwstr/>
  </property>
</Properties>
</file>